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sldIdLst>
    <p:sldId id="256" r:id="rId3"/>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06" autoAdjust="0"/>
    <p:restoredTop sz="94660"/>
  </p:normalViewPr>
  <p:slideViewPr>
    <p:cSldViewPr snapToGrid="0">
      <p:cViewPr>
        <p:scale>
          <a:sx n="50" d="100"/>
          <a:sy n="50" d="100"/>
        </p:scale>
        <p:origin x="-276" y="-41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7"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ko-KR" altLang="en-US"/>
              <a:t>마스터 제목 스타일 편집</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6C965A3B-7A68-409E-AE0A-1C5C94DA30B8}" type="datetimeFigureOut">
              <a:rPr lang="ko-KR" altLang="en-US" smtClean="0"/>
              <a:t>2023-06-12</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F49FC95F-9F4B-4FB8-BE1B-2364C684CA65}" type="slidenum">
              <a:rPr lang="ko-KR" altLang="en-US" smtClean="0"/>
              <a:t>‹#›</a:t>
            </a:fld>
            <a:endParaRPr lang="ko-KR" altLang="en-US"/>
          </a:p>
        </p:txBody>
      </p:sp>
      <p:pic>
        <p:nvPicPr>
          <p:cNvPr id="7" name="그림 6">
            <a:extLst>
              <a:ext uri="{FF2B5EF4-FFF2-40B4-BE49-F238E27FC236}">
                <a16:creationId xmlns:a16="http://schemas.microsoft.com/office/drawing/2014/main" id="{9A6A7489-9C5C-C1F8-AD23-BAE1B076B2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190403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6C965A3B-7A68-409E-AE0A-1C5C94DA30B8}" type="datetimeFigureOut">
              <a:rPr lang="ko-KR" altLang="en-US" smtClean="0"/>
              <a:t>2023-06-12</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F49FC95F-9F4B-4FB8-BE1B-2364C684CA65}" type="slidenum">
              <a:rPr lang="ko-KR" altLang="en-US" smtClean="0"/>
              <a:t>‹#›</a:t>
            </a:fld>
            <a:endParaRPr lang="ko-KR" altLang="en-US"/>
          </a:p>
        </p:txBody>
      </p:sp>
    </p:spTree>
    <p:extLst>
      <p:ext uri="{BB962C8B-B14F-4D97-AF65-F5344CB8AC3E}">
        <p14:creationId xmlns:p14="http://schemas.microsoft.com/office/powerpoint/2010/main" val="2682180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6C965A3B-7A68-409E-AE0A-1C5C94DA30B8}" type="datetimeFigureOut">
              <a:rPr lang="ko-KR" altLang="en-US" smtClean="0"/>
              <a:t>2023-06-12</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F49FC95F-9F4B-4FB8-BE1B-2364C684CA65}" type="slidenum">
              <a:rPr lang="ko-KR" altLang="en-US" smtClean="0"/>
              <a:t>‹#›</a:t>
            </a:fld>
            <a:endParaRPr lang="ko-KR" altLang="en-US"/>
          </a:p>
        </p:txBody>
      </p:sp>
    </p:spTree>
    <p:extLst>
      <p:ext uri="{BB962C8B-B14F-4D97-AF65-F5344CB8AC3E}">
        <p14:creationId xmlns:p14="http://schemas.microsoft.com/office/powerpoint/2010/main" val="2867472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911ED19-0AFB-4D3B-A61B-A1BE988F7D7E}"/>
              </a:ext>
            </a:extLst>
          </p:cNvPr>
          <p:cNvSpPr>
            <a:spLocks noGrp="1"/>
          </p:cNvSpPr>
          <p:nvPr>
            <p:ph type="ctrTitle"/>
          </p:nvPr>
        </p:nvSpPr>
        <p:spPr>
          <a:xfrm>
            <a:off x="3784600" y="7005638"/>
            <a:ext cx="22706013" cy="14901862"/>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CD503737-0B0D-4111-9ED3-4DDCB0789983}"/>
              </a:ext>
            </a:extLst>
          </p:cNvPr>
          <p:cNvSpPr>
            <a:spLocks noGrp="1"/>
          </p:cNvSpPr>
          <p:nvPr>
            <p:ph type="subTitle" idx="1"/>
          </p:nvPr>
        </p:nvSpPr>
        <p:spPr>
          <a:xfrm>
            <a:off x="3784600" y="22482175"/>
            <a:ext cx="22706013" cy="10334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6C50269E-D5A6-42EA-9569-756B753FFB11}"/>
              </a:ext>
            </a:extLst>
          </p:cNvPr>
          <p:cNvSpPr>
            <a:spLocks noGrp="1"/>
          </p:cNvSpPr>
          <p:nvPr>
            <p:ph type="dt" sz="half" idx="10"/>
          </p:nvPr>
        </p:nvSpPr>
        <p:spPr/>
        <p:txBody>
          <a:bodyPr/>
          <a:lstStyle/>
          <a:p>
            <a:fld id="{562060FE-C7B7-4266-BCB6-96A31C18DB18}" type="datetimeFigureOut">
              <a:rPr lang="ko-KR" altLang="en-US" smtClean="0"/>
              <a:t>2023-06-12</a:t>
            </a:fld>
            <a:endParaRPr lang="ko-KR" altLang="en-US"/>
          </a:p>
        </p:txBody>
      </p:sp>
      <p:sp>
        <p:nvSpPr>
          <p:cNvPr id="5" name="바닥글 개체 틀 4">
            <a:extLst>
              <a:ext uri="{FF2B5EF4-FFF2-40B4-BE49-F238E27FC236}">
                <a16:creationId xmlns:a16="http://schemas.microsoft.com/office/drawing/2014/main" id="{1EDCD4D6-4B21-4D9A-A8AF-433EE7183561}"/>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26544B63-ACF6-4097-9665-C23086E769AA}"/>
              </a:ext>
            </a:extLst>
          </p:cNvPr>
          <p:cNvSpPr>
            <a:spLocks noGrp="1"/>
          </p:cNvSpPr>
          <p:nvPr>
            <p:ph type="sldNum" sz="quarter" idx="12"/>
          </p:nvPr>
        </p:nvSpPr>
        <p:spPr/>
        <p:txBody>
          <a:bodyPr/>
          <a:lstStyle/>
          <a:p>
            <a:fld id="{EEB5A647-EFC2-4F26-9D30-51BA8FE7F1F0}" type="slidenum">
              <a:rPr lang="ko-KR" altLang="en-US" smtClean="0"/>
              <a:t>‹#›</a:t>
            </a:fld>
            <a:endParaRPr lang="ko-KR" altLang="en-US"/>
          </a:p>
        </p:txBody>
      </p:sp>
    </p:spTree>
    <p:extLst>
      <p:ext uri="{BB962C8B-B14F-4D97-AF65-F5344CB8AC3E}">
        <p14:creationId xmlns:p14="http://schemas.microsoft.com/office/powerpoint/2010/main" val="1714456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AA02585-C8B6-4DD9-AC4F-830FB4EA6353}"/>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D88398F7-BACD-4A58-88B7-2227CC9E5158}"/>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6990C185-64C0-418A-BCFC-7DEDCD6BB8A1}"/>
              </a:ext>
            </a:extLst>
          </p:cNvPr>
          <p:cNvSpPr>
            <a:spLocks noGrp="1"/>
          </p:cNvSpPr>
          <p:nvPr>
            <p:ph type="dt" sz="half" idx="10"/>
          </p:nvPr>
        </p:nvSpPr>
        <p:spPr/>
        <p:txBody>
          <a:bodyPr/>
          <a:lstStyle/>
          <a:p>
            <a:fld id="{562060FE-C7B7-4266-BCB6-96A31C18DB18}" type="datetimeFigureOut">
              <a:rPr lang="ko-KR" altLang="en-US" smtClean="0"/>
              <a:t>2023-06-12</a:t>
            </a:fld>
            <a:endParaRPr lang="ko-KR" altLang="en-US"/>
          </a:p>
        </p:txBody>
      </p:sp>
      <p:sp>
        <p:nvSpPr>
          <p:cNvPr id="5" name="바닥글 개체 틀 4">
            <a:extLst>
              <a:ext uri="{FF2B5EF4-FFF2-40B4-BE49-F238E27FC236}">
                <a16:creationId xmlns:a16="http://schemas.microsoft.com/office/drawing/2014/main" id="{BF58D56E-D4F7-47E8-A19A-9BC39D7073B4}"/>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0E00B9A9-1E97-4DBF-AD98-0701406FDDC4}"/>
              </a:ext>
            </a:extLst>
          </p:cNvPr>
          <p:cNvSpPr>
            <a:spLocks noGrp="1"/>
          </p:cNvSpPr>
          <p:nvPr>
            <p:ph type="sldNum" sz="quarter" idx="12"/>
          </p:nvPr>
        </p:nvSpPr>
        <p:spPr/>
        <p:txBody>
          <a:bodyPr/>
          <a:lstStyle/>
          <a:p>
            <a:fld id="{EEB5A647-EFC2-4F26-9D30-51BA8FE7F1F0}" type="slidenum">
              <a:rPr lang="ko-KR" altLang="en-US" smtClean="0"/>
              <a:t>‹#›</a:t>
            </a:fld>
            <a:endParaRPr lang="ko-KR" altLang="en-US"/>
          </a:p>
        </p:txBody>
      </p:sp>
    </p:spTree>
    <p:extLst>
      <p:ext uri="{BB962C8B-B14F-4D97-AF65-F5344CB8AC3E}">
        <p14:creationId xmlns:p14="http://schemas.microsoft.com/office/powerpoint/2010/main" val="791520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B96584A-13A0-4D13-A06E-72D382E13541}"/>
              </a:ext>
            </a:extLst>
          </p:cNvPr>
          <p:cNvSpPr>
            <a:spLocks noGrp="1"/>
          </p:cNvSpPr>
          <p:nvPr>
            <p:ph type="title"/>
          </p:nvPr>
        </p:nvSpPr>
        <p:spPr>
          <a:xfrm>
            <a:off x="2065338" y="10671175"/>
            <a:ext cx="26112787" cy="17805400"/>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63B2D6BE-D481-47FD-B36D-B5A232565266}"/>
              </a:ext>
            </a:extLst>
          </p:cNvPr>
          <p:cNvSpPr>
            <a:spLocks noGrp="1"/>
          </p:cNvSpPr>
          <p:nvPr>
            <p:ph type="body" idx="1"/>
          </p:nvPr>
        </p:nvSpPr>
        <p:spPr>
          <a:xfrm>
            <a:off x="2065338" y="28644850"/>
            <a:ext cx="26112787" cy="93630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날짜 개체 틀 3">
            <a:extLst>
              <a:ext uri="{FF2B5EF4-FFF2-40B4-BE49-F238E27FC236}">
                <a16:creationId xmlns:a16="http://schemas.microsoft.com/office/drawing/2014/main" id="{23983201-2E3C-4AA7-89F7-9FA66B1EF875}"/>
              </a:ext>
            </a:extLst>
          </p:cNvPr>
          <p:cNvSpPr>
            <a:spLocks noGrp="1"/>
          </p:cNvSpPr>
          <p:nvPr>
            <p:ph type="dt" sz="half" idx="10"/>
          </p:nvPr>
        </p:nvSpPr>
        <p:spPr/>
        <p:txBody>
          <a:bodyPr/>
          <a:lstStyle/>
          <a:p>
            <a:fld id="{562060FE-C7B7-4266-BCB6-96A31C18DB18}" type="datetimeFigureOut">
              <a:rPr lang="ko-KR" altLang="en-US" smtClean="0"/>
              <a:t>2023-06-12</a:t>
            </a:fld>
            <a:endParaRPr lang="ko-KR" altLang="en-US"/>
          </a:p>
        </p:txBody>
      </p:sp>
      <p:sp>
        <p:nvSpPr>
          <p:cNvPr id="5" name="바닥글 개체 틀 4">
            <a:extLst>
              <a:ext uri="{FF2B5EF4-FFF2-40B4-BE49-F238E27FC236}">
                <a16:creationId xmlns:a16="http://schemas.microsoft.com/office/drawing/2014/main" id="{1D75CDE1-51D2-4413-A784-7E579C68FEFD}"/>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600ACC09-BE24-44EC-9378-16E5346FD0AF}"/>
              </a:ext>
            </a:extLst>
          </p:cNvPr>
          <p:cNvSpPr>
            <a:spLocks noGrp="1"/>
          </p:cNvSpPr>
          <p:nvPr>
            <p:ph type="sldNum" sz="quarter" idx="12"/>
          </p:nvPr>
        </p:nvSpPr>
        <p:spPr/>
        <p:txBody>
          <a:bodyPr/>
          <a:lstStyle/>
          <a:p>
            <a:fld id="{EEB5A647-EFC2-4F26-9D30-51BA8FE7F1F0}" type="slidenum">
              <a:rPr lang="ko-KR" altLang="en-US" smtClean="0"/>
              <a:t>‹#›</a:t>
            </a:fld>
            <a:endParaRPr lang="ko-KR" altLang="en-US"/>
          </a:p>
        </p:txBody>
      </p:sp>
    </p:spTree>
    <p:extLst>
      <p:ext uri="{BB962C8B-B14F-4D97-AF65-F5344CB8AC3E}">
        <p14:creationId xmlns:p14="http://schemas.microsoft.com/office/powerpoint/2010/main" val="1620644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E55F4B6-8C40-47DF-8091-00FF0A764F5A}"/>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4070F416-4B66-4EF3-9A16-700BFDAECB86}"/>
              </a:ext>
            </a:extLst>
          </p:cNvPr>
          <p:cNvSpPr>
            <a:spLocks noGrp="1"/>
          </p:cNvSpPr>
          <p:nvPr>
            <p:ph sz="half" idx="1"/>
          </p:nvPr>
        </p:nvSpPr>
        <p:spPr>
          <a:xfrm>
            <a:off x="2081213" y="11395075"/>
            <a:ext cx="12979400" cy="27157363"/>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a:extLst>
              <a:ext uri="{FF2B5EF4-FFF2-40B4-BE49-F238E27FC236}">
                <a16:creationId xmlns:a16="http://schemas.microsoft.com/office/drawing/2014/main" id="{FAE53372-6B35-4546-BBDC-C67734A904F2}"/>
              </a:ext>
            </a:extLst>
          </p:cNvPr>
          <p:cNvSpPr>
            <a:spLocks noGrp="1"/>
          </p:cNvSpPr>
          <p:nvPr>
            <p:ph sz="half" idx="2"/>
          </p:nvPr>
        </p:nvSpPr>
        <p:spPr>
          <a:xfrm>
            <a:off x="15213013" y="11395075"/>
            <a:ext cx="12980987" cy="27157363"/>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a:extLst>
              <a:ext uri="{FF2B5EF4-FFF2-40B4-BE49-F238E27FC236}">
                <a16:creationId xmlns:a16="http://schemas.microsoft.com/office/drawing/2014/main" id="{11E6D597-DA6F-44E8-89A5-BC7D3AC5A064}"/>
              </a:ext>
            </a:extLst>
          </p:cNvPr>
          <p:cNvSpPr>
            <a:spLocks noGrp="1"/>
          </p:cNvSpPr>
          <p:nvPr>
            <p:ph type="dt" sz="half" idx="10"/>
          </p:nvPr>
        </p:nvSpPr>
        <p:spPr/>
        <p:txBody>
          <a:bodyPr/>
          <a:lstStyle/>
          <a:p>
            <a:fld id="{562060FE-C7B7-4266-BCB6-96A31C18DB18}" type="datetimeFigureOut">
              <a:rPr lang="ko-KR" altLang="en-US" smtClean="0"/>
              <a:t>2023-06-12</a:t>
            </a:fld>
            <a:endParaRPr lang="ko-KR" altLang="en-US"/>
          </a:p>
        </p:txBody>
      </p:sp>
      <p:sp>
        <p:nvSpPr>
          <p:cNvPr id="6" name="바닥글 개체 틀 5">
            <a:extLst>
              <a:ext uri="{FF2B5EF4-FFF2-40B4-BE49-F238E27FC236}">
                <a16:creationId xmlns:a16="http://schemas.microsoft.com/office/drawing/2014/main" id="{3897F6CB-778B-4FA6-9F70-229EA4F5E24E}"/>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D5B2C016-57AB-418A-A772-C9EC6BCFE9E4}"/>
              </a:ext>
            </a:extLst>
          </p:cNvPr>
          <p:cNvSpPr>
            <a:spLocks noGrp="1"/>
          </p:cNvSpPr>
          <p:nvPr>
            <p:ph type="sldNum" sz="quarter" idx="12"/>
          </p:nvPr>
        </p:nvSpPr>
        <p:spPr/>
        <p:txBody>
          <a:bodyPr/>
          <a:lstStyle/>
          <a:p>
            <a:fld id="{EEB5A647-EFC2-4F26-9D30-51BA8FE7F1F0}" type="slidenum">
              <a:rPr lang="ko-KR" altLang="en-US" smtClean="0"/>
              <a:t>‹#›</a:t>
            </a:fld>
            <a:endParaRPr lang="ko-KR" altLang="en-US"/>
          </a:p>
        </p:txBody>
      </p:sp>
    </p:spTree>
    <p:extLst>
      <p:ext uri="{BB962C8B-B14F-4D97-AF65-F5344CB8AC3E}">
        <p14:creationId xmlns:p14="http://schemas.microsoft.com/office/powerpoint/2010/main" val="2485685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2AFC194-E94F-4959-90B0-4945E53621AD}"/>
              </a:ext>
            </a:extLst>
          </p:cNvPr>
          <p:cNvSpPr>
            <a:spLocks noGrp="1"/>
          </p:cNvSpPr>
          <p:nvPr>
            <p:ph type="title"/>
          </p:nvPr>
        </p:nvSpPr>
        <p:spPr>
          <a:xfrm>
            <a:off x="2085975" y="2279650"/>
            <a:ext cx="26111200" cy="82724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1A06E831-4128-47A3-86F5-7A5843964AE7}"/>
              </a:ext>
            </a:extLst>
          </p:cNvPr>
          <p:cNvSpPr>
            <a:spLocks noGrp="1"/>
          </p:cNvSpPr>
          <p:nvPr>
            <p:ph type="body" idx="1"/>
          </p:nvPr>
        </p:nvSpPr>
        <p:spPr>
          <a:xfrm>
            <a:off x="2085975" y="10493375"/>
            <a:ext cx="12807950" cy="51419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a:extLst>
              <a:ext uri="{FF2B5EF4-FFF2-40B4-BE49-F238E27FC236}">
                <a16:creationId xmlns:a16="http://schemas.microsoft.com/office/drawing/2014/main" id="{0C4007DE-8C99-4807-B05A-3ABF9CE741E6}"/>
              </a:ext>
            </a:extLst>
          </p:cNvPr>
          <p:cNvSpPr>
            <a:spLocks noGrp="1"/>
          </p:cNvSpPr>
          <p:nvPr>
            <p:ph sz="half" idx="2"/>
          </p:nvPr>
        </p:nvSpPr>
        <p:spPr>
          <a:xfrm>
            <a:off x="2085975" y="15635288"/>
            <a:ext cx="12807950" cy="22996525"/>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a:extLst>
              <a:ext uri="{FF2B5EF4-FFF2-40B4-BE49-F238E27FC236}">
                <a16:creationId xmlns:a16="http://schemas.microsoft.com/office/drawing/2014/main" id="{D184C7CD-EC2E-402F-8B3F-1538D0C52828}"/>
              </a:ext>
            </a:extLst>
          </p:cNvPr>
          <p:cNvSpPr>
            <a:spLocks noGrp="1"/>
          </p:cNvSpPr>
          <p:nvPr>
            <p:ph type="body" sz="quarter" idx="3"/>
          </p:nvPr>
        </p:nvSpPr>
        <p:spPr>
          <a:xfrm>
            <a:off x="15327313" y="10493375"/>
            <a:ext cx="12869862" cy="51419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a:extLst>
              <a:ext uri="{FF2B5EF4-FFF2-40B4-BE49-F238E27FC236}">
                <a16:creationId xmlns:a16="http://schemas.microsoft.com/office/drawing/2014/main" id="{1DCA60DE-CF42-47AF-9FA8-8E11C93AFC7C}"/>
              </a:ext>
            </a:extLst>
          </p:cNvPr>
          <p:cNvSpPr>
            <a:spLocks noGrp="1"/>
          </p:cNvSpPr>
          <p:nvPr>
            <p:ph sz="quarter" idx="4"/>
          </p:nvPr>
        </p:nvSpPr>
        <p:spPr>
          <a:xfrm>
            <a:off x="15327313" y="15635288"/>
            <a:ext cx="12869862" cy="22996525"/>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a:extLst>
              <a:ext uri="{FF2B5EF4-FFF2-40B4-BE49-F238E27FC236}">
                <a16:creationId xmlns:a16="http://schemas.microsoft.com/office/drawing/2014/main" id="{17D2D1A6-A866-4D55-B0E1-5418A6953C0C}"/>
              </a:ext>
            </a:extLst>
          </p:cNvPr>
          <p:cNvSpPr>
            <a:spLocks noGrp="1"/>
          </p:cNvSpPr>
          <p:nvPr>
            <p:ph type="dt" sz="half" idx="10"/>
          </p:nvPr>
        </p:nvSpPr>
        <p:spPr/>
        <p:txBody>
          <a:bodyPr/>
          <a:lstStyle/>
          <a:p>
            <a:fld id="{562060FE-C7B7-4266-BCB6-96A31C18DB18}" type="datetimeFigureOut">
              <a:rPr lang="ko-KR" altLang="en-US" smtClean="0"/>
              <a:t>2023-06-12</a:t>
            </a:fld>
            <a:endParaRPr lang="ko-KR" altLang="en-US"/>
          </a:p>
        </p:txBody>
      </p:sp>
      <p:sp>
        <p:nvSpPr>
          <p:cNvPr id="8" name="바닥글 개체 틀 7">
            <a:extLst>
              <a:ext uri="{FF2B5EF4-FFF2-40B4-BE49-F238E27FC236}">
                <a16:creationId xmlns:a16="http://schemas.microsoft.com/office/drawing/2014/main" id="{E80AF8D5-C67F-4ABC-9194-19AD74664BA2}"/>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EC6606EA-FC00-4D19-834A-942CA98A0DDC}"/>
              </a:ext>
            </a:extLst>
          </p:cNvPr>
          <p:cNvSpPr>
            <a:spLocks noGrp="1"/>
          </p:cNvSpPr>
          <p:nvPr>
            <p:ph type="sldNum" sz="quarter" idx="12"/>
          </p:nvPr>
        </p:nvSpPr>
        <p:spPr/>
        <p:txBody>
          <a:bodyPr/>
          <a:lstStyle/>
          <a:p>
            <a:fld id="{EEB5A647-EFC2-4F26-9D30-51BA8FE7F1F0}" type="slidenum">
              <a:rPr lang="ko-KR" altLang="en-US" smtClean="0"/>
              <a:t>‹#›</a:t>
            </a:fld>
            <a:endParaRPr lang="ko-KR" altLang="en-US"/>
          </a:p>
        </p:txBody>
      </p:sp>
    </p:spTree>
    <p:extLst>
      <p:ext uri="{BB962C8B-B14F-4D97-AF65-F5344CB8AC3E}">
        <p14:creationId xmlns:p14="http://schemas.microsoft.com/office/powerpoint/2010/main" val="2314409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052651E-74BB-484C-A330-FB3AB1427A53}"/>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C61CCF4C-62C7-40E7-A30A-0939D6659A77}"/>
              </a:ext>
            </a:extLst>
          </p:cNvPr>
          <p:cNvSpPr>
            <a:spLocks noGrp="1"/>
          </p:cNvSpPr>
          <p:nvPr>
            <p:ph type="dt" sz="half" idx="10"/>
          </p:nvPr>
        </p:nvSpPr>
        <p:spPr/>
        <p:txBody>
          <a:bodyPr/>
          <a:lstStyle/>
          <a:p>
            <a:fld id="{562060FE-C7B7-4266-BCB6-96A31C18DB18}" type="datetimeFigureOut">
              <a:rPr lang="ko-KR" altLang="en-US" smtClean="0"/>
              <a:t>2023-06-12</a:t>
            </a:fld>
            <a:endParaRPr lang="ko-KR" altLang="en-US"/>
          </a:p>
        </p:txBody>
      </p:sp>
      <p:sp>
        <p:nvSpPr>
          <p:cNvPr id="4" name="바닥글 개체 틀 3">
            <a:extLst>
              <a:ext uri="{FF2B5EF4-FFF2-40B4-BE49-F238E27FC236}">
                <a16:creationId xmlns:a16="http://schemas.microsoft.com/office/drawing/2014/main" id="{ED50D5BA-D25D-4C35-AA47-FA3FC2487CC1}"/>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9C51F752-3D28-4D1A-B27E-79A141D9C4CE}"/>
              </a:ext>
            </a:extLst>
          </p:cNvPr>
          <p:cNvSpPr>
            <a:spLocks noGrp="1"/>
          </p:cNvSpPr>
          <p:nvPr>
            <p:ph type="sldNum" sz="quarter" idx="12"/>
          </p:nvPr>
        </p:nvSpPr>
        <p:spPr/>
        <p:txBody>
          <a:bodyPr/>
          <a:lstStyle/>
          <a:p>
            <a:fld id="{EEB5A647-EFC2-4F26-9D30-51BA8FE7F1F0}" type="slidenum">
              <a:rPr lang="ko-KR" altLang="en-US" smtClean="0"/>
              <a:t>‹#›</a:t>
            </a:fld>
            <a:endParaRPr lang="ko-KR" altLang="en-US"/>
          </a:p>
        </p:txBody>
      </p:sp>
    </p:spTree>
    <p:extLst>
      <p:ext uri="{BB962C8B-B14F-4D97-AF65-F5344CB8AC3E}">
        <p14:creationId xmlns:p14="http://schemas.microsoft.com/office/powerpoint/2010/main" val="528993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85AB8C19-A9CA-439C-82EA-071E9B6F168C}"/>
              </a:ext>
            </a:extLst>
          </p:cNvPr>
          <p:cNvSpPr>
            <a:spLocks noGrp="1"/>
          </p:cNvSpPr>
          <p:nvPr>
            <p:ph type="dt" sz="half" idx="10"/>
          </p:nvPr>
        </p:nvSpPr>
        <p:spPr/>
        <p:txBody>
          <a:bodyPr/>
          <a:lstStyle/>
          <a:p>
            <a:fld id="{562060FE-C7B7-4266-BCB6-96A31C18DB18}" type="datetimeFigureOut">
              <a:rPr lang="ko-KR" altLang="en-US" smtClean="0"/>
              <a:t>2023-06-12</a:t>
            </a:fld>
            <a:endParaRPr lang="ko-KR" altLang="en-US"/>
          </a:p>
        </p:txBody>
      </p:sp>
      <p:sp>
        <p:nvSpPr>
          <p:cNvPr id="3" name="바닥글 개체 틀 2">
            <a:extLst>
              <a:ext uri="{FF2B5EF4-FFF2-40B4-BE49-F238E27FC236}">
                <a16:creationId xmlns:a16="http://schemas.microsoft.com/office/drawing/2014/main" id="{A71029A3-E360-47BA-BC21-0DF654044886}"/>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F60F7F38-BF87-4D51-8D19-90709932C8FE}"/>
              </a:ext>
            </a:extLst>
          </p:cNvPr>
          <p:cNvSpPr>
            <a:spLocks noGrp="1"/>
          </p:cNvSpPr>
          <p:nvPr>
            <p:ph type="sldNum" sz="quarter" idx="12"/>
          </p:nvPr>
        </p:nvSpPr>
        <p:spPr/>
        <p:txBody>
          <a:bodyPr/>
          <a:lstStyle/>
          <a:p>
            <a:fld id="{EEB5A647-EFC2-4F26-9D30-51BA8FE7F1F0}" type="slidenum">
              <a:rPr lang="ko-KR" altLang="en-US" smtClean="0"/>
              <a:t>‹#›</a:t>
            </a:fld>
            <a:endParaRPr lang="ko-KR" altLang="en-US"/>
          </a:p>
        </p:txBody>
      </p:sp>
    </p:spTree>
    <p:extLst>
      <p:ext uri="{BB962C8B-B14F-4D97-AF65-F5344CB8AC3E}">
        <p14:creationId xmlns:p14="http://schemas.microsoft.com/office/powerpoint/2010/main" val="2544166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E361E73-5DD4-495D-BF46-47336D724C1B}"/>
              </a:ext>
            </a:extLst>
          </p:cNvPr>
          <p:cNvSpPr>
            <a:spLocks noGrp="1"/>
          </p:cNvSpPr>
          <p:nvPr>
            <p:ph type="title"/>
          </p:nvPr>
        </p:nvSpPr>
        <p:spPr>
          <a:xfrm>
            <a:off x="2085975" y="2854325"/>
            <a:ext cx="9764713" cy="9986963"/>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D9940711-59C8-4004-9944-47225498A7CC}"/>
              </a:ext>
            </a:extLst>
          </p:cNvPr>
          <p:cNvSpPr>
            <a:spLocks noGrp="1"/>
          </p:cNvSpPr>
          <p:nvPr>
            <p:ph idx="1"/>
          </p:nvPr>
        </p:nvSpPr>
        <p:spPr>
          <a:xfrm>
            <a:off x="12871450" y="6162675"/>
            <a:ext cx="15325725" cy="304180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a:extLst>
              <a:ext uri="{FF2B5EF4-FFF2-40B4-BE49-F238E27FC236}">
                <a16:creationId xmlns:a16="http://schemas.microsoft.com/office/drawing/2014/main" id="{AAE9F907-2618-4720-B502-5B380B0043AF}"/>
              </a:ext>
            </a:extLst>
          </p:cNvPr>
          <p:cNvSpPr>
            <a:spLocks noGrp="1"/>
          </p:cNvSpPr>
          <p:nvPr>
            <p:ph type="body" sz="half" idx="2"/>
          </p:nvPr>
        </p:nvSpPr>
        <p:spPr>
          <a:xfrm>
            <a:off x="2085975" y="12841288"/>
            <a:ext cx="9764713" cy="237902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61C11D1B-BDC5-4251-A76F-E2E5448E8831}"/>
              </a:ext>
            </a:extLst>
          </p:cNvPr>
          <p:cNvSpPr>
            <a:spLocks noGrp="1"/>
          </p:cNvSpPr>
          <p:nvPr>
            <p:ph type="dt" sz="half" idx="10"/>
          </p:nvPr>
        </p:nvSpPr>
        <p:spPr/>
        <p:txBody>
          <a:bodyPr/>
          <a:lstStyle/>
          <a:p>
            <a:fld id="{562060FE-C7B7-4266-BCB6-96A31C18DB18}" type="datetimeFigureOut">
              <a:rPr lang="ko-KR" altLang="en-US" smtClean="0"/>
              <a:t>2023-06-12</a:t>
            </a:fld>
            <a:endParaRPr lang="ko-KR" altLang="en-US"/>
          </a:p>
        </p:txBody>
      </p:sp>
      <p:sp>
        <p:nvSpPr>
          <p:cNvPr id="6" name="바닥글 개체 틀 5">
            <a:extLst>
              <a:ext uri="{FF2B5EF4-FFF2-40B4-BE49-F238E27FC236}">
                <a16:creationId xmlns:a16="http://schemas.microsoft.com/office/drawing/2014/main" id="{55AC551B-BA06-4FF3-95B3-A5F40C609376}"/>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E9BC3978-E5D9-4746-96E3-35F4A90B4BA2}"/>
              </a:ext>
            </a:extLst>
          </p:cNvPr>
          <p:cNvSpPr>
            <a:spLocks noGrp="1"/>
          </p:cNvSpPr>
          <p:nvPr>
            <p:ph type="sldNum" sz="quarter" idx="12"/>
          </p:nvPr>
        </p:nvSpPr>
        <p:spPr/>
        <p:txBody>
          <a:bodyPr/>
          <a:lstStyle/>
          <a:p>
            <a:fld id="{EEB5A647-EFC2-4F26-9D30-51BA8FE7F1F0}" type="slidenum">
              <a:rPr lang="ko-KR" altLang="en-US" smtClean="0"/>
              <a:t>‹#›</a:t>
            </a:fld>
            <a:endParaRPr lang="ko-KR" altLang="en-US"/>
          </a:p>
        </p:txBody>
      </p:sp>
    </p:spTree>
    <p:extLst>
      <p:ext uri="{BB962C8B-B14F-4D97-AF65-F5344CB8AC3E}">
        <p14:creationId xmlns:p14="http://schemas.microsoft.com/office/powerpoint/2010/main" val="3517783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6C965A3B-7A68-409E-AE0A-1C5C94DA30B8}" type="datetimeFigureOut">
              <a:rPr lang="ko-KR" altLang="en-US" smtClean="0"/>
              <a:t>2023-06-12</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F49FC95F-9F4B-4FB8-BE1B-2364C684CA65}" type="slidenum">
              <a:rPr lang="ko-KR" altLang="en-US" smtClean="0"/>
              <a:t>‹#›</a:t>
            </a:fld>
            <a:endParaRPr lang="ko-KR" altLang="en-US"/>
          </a:p>
        </p:txBody>
      </p:sp>
    </p:spTree>
    <p:extLst>
      <p:ext uri="{BB962C8B-B14F-4D97-AF65-F5344CB8AC3E}">
        <p14:creationId xmlns:p14="http://schemas.microsoft.com/office/powerpoint/2010/main" val="2461880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56E52AD-4BA5-4C47-B72E-D2C4196EE609}"/>
              </a:ext>
            </a:extLst>
          </p:cNvPr>
          <p:cNvSpPr>
            <a:spLocks noGrp="1"/>
          </p:cNvSpPr>
          <p:nvPr>
            <p:ph type="title"/>
          </p:nvPr>
        </p:nvSpPr>
        <p:spPr>
          <a:xfrm>
            <a:off x="2085975" y="2854325"/>
            <a:ext cx="9764713" cy="9986963"/>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04A557B7-1D5E-473A-A029-ADDCDCC6CDF4}"/>
              </a:ext>
            </a:extLst>
          </p:cNvPr>
          <p:cNvSpPr>
            <a:spLocks noGrp="1"/>
          </p:cNvSpPr>
          <p:nvPr>
            <p:ph type="pic" idx="1"/>
          </p:nvPr>
        </p:nvSpPr>
        <p:spPr>
          <a:xfrm>
            <a:off x="12871450" y="6162675"/>
            <a:ext cx="15325725" cy="304180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049618EC-29DB-4EC6-914A-0647CD004F8C}"/>
              </a:ext>
            </a:extLst>
          </p:cNvPr>
          <p:cNvSpPr>
            <a:spLocks noGrp="1"/>
          </p:cNvSpPr>
          <p:nvPr>
            <p:ph type="body" sz="half" idx="2"/>
          </p:nvPr>
        </p:nvSpPr>
        <p:spPr>
          <a:xfrm>
            <a:off x="2085975" y="12841288"/>
            <a:ext cx="9764713" cy="237902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EF7CCCD2-0064-45A8-9912-54A7AAEFCE7D}"/>
              </a:ext>
            </a:extLst>
          </p:cNvPr>
          <p:cNvSpPr>
            <a:spLocks noGrp="1"/>
          </p:cNvSpPr>
          <p:nvPr>
            <p:ph type="dt" sz="half" idx="10"/>
          </p:nvPr>
        </p:nvSpPr>
        <p:spPr/>
        <p:txBody>
          <a:bodyPr/>
          <a:lstStyle/>
          <a:p>
            <a:fld id="{562060FE-C7B7-4266-BCB6-96A31C18DB18}" type="datetimeFigureOut">
              <a:rPr lang="ko-KR" altLang="en-US" smtClean="0"/>
              <a:t>2023-06-12</a:t>
            </a:fld>
            <a:endParaRPr lang="ko-KR" altLang="en-US"/>
          </a:p>
        </p:txBody>
      </p:sp>
      <p:sp>
        <p:nvSpPr>
          <p:cNvPr id="6" name="바닥글 개체 틀 5">
            <a:extLst>
              <a:ext uri="{FF2B5EF4-FFF2-40B4-BE49-F238E27FC236}">
                <a16:creationId xmlns:a16="http://schemas.microsoft.com/office/drawing/2014/main" id="{CCB8BCB7-D0BD-43FC-8302-C38583216F87}"/>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BA6A76C7-8EFB-44DA-AC95-C40EC6B7B8F7}"/>
              </a:ext>
            </a:extLst>
          </p:cNvPr>
          <p:cNvSpPr>
            <a:spLocks noGrp="1"/>
          </p:cNvSpPr>
          <p:nvPr>
            <p:ph type="sldNum" sz="quarter" idx="12"/>
          </p:nvPr>
        </p:nvSpPr>
        <p:spPr/>
        <p:txBody>
          <a:bodyPr/>
          <a:lstStyle/>
          <a:p>
            <a:fld id="{EEB5A647-EFC2-4F26-9D30-51BA8FE7F1F0}" type="slidenum">
              <a:rPr lang="ko-KR" altLang="en-US" smtClean="0"/>
              <a:t>‹#›</a:t>
            </a:fld>
            <a:endParaRPr lang="ko-KR" altLang="en-US"/>
          </a:p>
        </p:txBody>
      </p:sp>
    </p:spTree>
    <p:extLst>
      <p:ext uri="{BB962C8B-B14F-4D97-AF65-F5344CB8AC3E}">
        <p14:creationId xmlns:p14="http://schemas.microsoft.com/office/powerpoint/2010/main" val="2050265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A707432-7454-4EAF-9DA3-BCAFB6BD9248}"/>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62ACC47F-D891-419C-AF80-9019F38097DA}"/>
              </a:ext>
            </a:extLst>
          </p:cNvPr>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441C0E0D-D233-40F1-A0A0-352CD7B13DE6}"/>
              </a:ext>
            </a:extLst>
          </p:cNvPr>
          <p:cNvSpPr>
            <a:spLocks noGrp="1"/>
          </p:cNvSpPr>
          <p:nvPr>
            <p:ph type="dt" sz="half" idx="10"/>
          </p:nvPr>
        </p:nvSpPr>
        <p:spPr/>
        <p:txBody>
          <a:bodyPr/>
          <a:lstStyle/>
          <a:p>
            <a:fld id="{562060FE-C7B7-4266-BCB6-96A31C18DB18}" type="datetimeFigureOut">
              <a:rPr lang="ko-KR" altLang="en-US" smtClean="0"/>
              <a:t>2023-06-12</a:t>
            </a:fld>
            <a:endParaRPr lang="ko-KR" altLang="en-US"/>
          </a:p>
        </p:txBody>
      </p:sp>
      <p:sp>
        <p:nvSpPr>
          <p:cNvPr id="5" name="바닥글 개체 틀 4">
            <a:extLst>
              <a:ext uri="{FF2B5EF4-FFF2-40B4-BE49-F238E27FC236}">
                <a16:creationId xmlns:a16="http://schemas.microsoft.com/office/drawing/2014/main" id="{04980D44-CE83-4FC8-9D81-EFB01AC22266}"/>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CFA7A8DB-FEA6-4F44-B680-572DEBC7F1AE}"/>
              </a:ext>
            </a:extLst>
          </p:cNvPr>
          <p:cNvSpPr>
            <a:spLocks noGrp="1"/>
          </p:cNvSpPr>
          <p:nvPr>
            <p:ph type="sldNum" sz="quarter" idx="12"/>
          </p:nvPr>
        </p:nvSpPr>
        <p:spPr/>
        <p:txBody>
          <a:bodyPr/>
          <a:lstStyle/>
          <a:p>
            <a:fld id="{EEB5A647-EFC2-4F26-9D30-51BA8FE7F1F0}" type="slidenum">
              <a:rPr lang="ko-KR" altLang="en-US" smtClean="0"/>
              <a:t>‹#›</a:t>
            </a:fld>
            <a:endParaRPr lang="ko-KR" altLang="en-US"/>
          </a:p>
        </p:txBody>
      </p:sp>
    </p:spTree>
    <p:extLst>
      <p:ext uri="{BB962C8B-B14F-4D97-AF65-F5344CB8AC3E}">
        <p14:creationId xmlns:p14="http://schemas.microsoft.com/office/powerpoint/2010/main" val="1171763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6602FC46-D0B7-4D80-BB34-215503495EF5}"/>
              </a:ext>
            </a:extLst>
          </p:cNvPr>
          <p:cNvSpPr>
            <a:spLocks noGrp="1"/>
          </p:cNvSpPr>
          <p:nvPr>
            <p:ph type="title" orient="vert"/>
          </p:nvPr>
        </p:nvSpPr>
        <p:spPr>
          <a:xfrm>
            <a:off x="21666200" y="2279650"/>
            <a:ext cx="6527800" cy="3627278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D05905FB-2068-403A-A6AD-8171024885E5}"/>
              </a:ext>
            </a:extLst>
          </p:cNvPr>
          <p:cNvSpPr>
            <a:spLocks noGrp="1"/>
          </p:cNvSpPr>
          <p:nvPr>
            <p:ph type="body" orient="vert" idx="1"/>
          </p:nvPr>
        </p:nvSpPr>
        <p:spPr>
          <a:xfrm>
            <a:off x="2081213" y="2279650"/>
            <a:ext cx="19432587" cy="3627278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9258EAC6-5EE6-4FE4-A574-9D82E5B9FDF3}"/>
              </a:ext>
            </a:extLst>
          </p:cNvPr>
          <p:cNvSpPr>
            <a:spLocks noGrp="1"/>
          </p:cNvSpPr>
          <p:nvPr>
            <p:ph type="dt" sz="half" idx="10"/>
          </p:nvPr>
        </p:nvSpPr>
        <p:spPr/>
        <p:txBody>
          <a:bodyPr/>
          <a:lstStyle/>
          <a:p>
            <a:fld id="{562060FE-C7B7-4266-BCB6-96A31C18DB18}" type="datetimeFigureOut">
              <a:rPr lang="ko-KR" altLang="en-US" smtClean="0"/>
              <a:t>2023-06-12</a:t>
            </a:fld>
            <a:endParaRPr lang="ko-KR" altLang="en-US"/>
          </a:p>
        </p:txBody>
      </p:sp>
      <p:sp>
        <p:nvSpPr>
          <p:cNvPr id="5" name="바닥글 개체 틀 4">
            <a:extLst>
              <a:ext uri="{FF2B5EF4-FFF2-40B4-BE49-F238E27FC236}">
                <a16:creationId xmlns:a16="http://schemas.microsoft.com/office/drawing/2014/main" id="{212CC18C-6E81-4D0B-9A5F-0741B72ACCA5}"/>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CD421F1A-8C8F-476C-A27D-B98F972C5DFF}"/>
              </a:ext>
            </a:extLst>
          </p:cNvPr>
          <p:cNvSpPr>
            <a:spLocks noGrp="1"/>
          </p:cNvSpPr>
          <p:nvPr>
            <p:ph type="sldNum" sz="quarter" idx="12"/>
          </p:nvPr>
        </p:nvSpPr>
        <p:spPr/>
        <p:txBody>
          <a:bodyPr/>
          <a:lstStyle/>
          <a:p>
            <a:fld id="{EEB5A647-EFC2-4F26-9D30-51BA8FE7F1F0}" type="slidenum">
              <a:rPr lang="ko-KR" altLang="en-US" smtClean="0"/>
              <a:t>‹#›</a:t>
            </a:fld>
            <a:endParaRPr lang="ko-KR" altLang="en-US"/>
          </a:p>
        </p:txBody>
      </p:sp>
    </p:spTree>
    <p:extLst>
      <p:ext uri="{BB962C8B-B14F-4D97-AF65-F5344CB8AC3E}">
        <p14:creationId xmlns:p14="http://schemas.microsoft.com/office/powerpoint/2010/main" val="2742595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E873F63-30D8-4908-B1B0-0BC1A46E15FD}"/>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D5233350-BE32-45AC-8763-C12EB16FFC1C}"/>
              </a:ext>
            </a:extLst>
          </p:cNvPr>
          <p:cNvSpPr>
            <a:spLocks noGrp="1"/>
          </p:cNvSpPr>
          <p:nvPr>
            <p:ph type="dt" sz="half" idx="10"/>
          </p:nvPr>
        </p:nvSpPr>
        <p:spPr/>
        <p:txBody>
          <a:bodyPr/>
          <a:lstStyle/>
          <a:p>
            <a:fld id="{562060FE-C7B7-4266-BCB6-96A31C18DB18}" type="datetimeFigureOut">
              <a:rPr lang="ko-KR" altLang="en-US" smtClean="0"/>
              <a:t>2023-06-12</a:t>
            </a:fld>
            <a:endParaRPr lang="ko-KR" altLang="en-US"/>
          </a:p>
        </p:txBody>
      </p:sp>
      <p:sp>
        <p:nvSpPr>
          <p:cNvPr id="4" name="바닥글 개체 틀 3">
            <a:extLst>
              <a:ext uri="{FF2B5EF4-FFF2-40B4-BE49-F238E27FC236}">
                <a16:creationId xmlns:a16="http://schemas.microsoft.com/office/drawing/2014/main" id="{BE689161-B8EE-450E-86A1-A3BE27772BEF}"/>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EEEEC98B-8DC5-4759-87CF-227F88C1516A}"/>
              </a:ext>
            </a:extLst>
          </p:cNvPr>
          <p:cNvSpPr>
            <a:spLocks noGrp="1"/>
          </p:cNvSpPr>
          <p:nvPr>
            <p:ph type="sldNum" sz="quarter" idx="12"/>
          </p:nvPr>
        </p:nvSpPr>
        <p:spPr/>
        <p:txBody>
          <a:bodyPr/>
          <a:lstStyle/>
          <a:p>
            <a:fld id="{EEB5A647-EFC2-4F26-9D30-51BA8FE7F1F0}" type="slidenum">
              <a:rPr lang="ko-KR" altLang="en-US" smtClean="0"/>
              <a:t>‹#›</a:t>
            </a:fld>
            <a:endParaRPr lang="ko-KR" altLang="en-US"/>
          </a:p>
        </p:txBody>
      </p:sp>
    </p:spTree>
    <p:extLst>
      <p:ext uri="{BB962C8B-B14F-4D97-AF65-F5344CB8AC3E}">
        <p14:creationId xmlns:p14="http://schemas.microsoft.com/office/powerpoint/2010/main" val="2532505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ko-KR" altLang="en-US"/>
              <a:t>마스터 제목 스타일 편집</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fld id="{6C965A3B-7A68-409E-AE0A-1C5C94DA30B8}" type="datetimeFigureOut">
              <a:rPr lang="ko-KR" altLang="en-US" smtClean="0"/>
              <a:t>2023-06-12</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F49FC95F-9F4B-4FB8-BE1B-2364C684CA65}" type="slidenum">
              <a:rPr lang="ko-KR" altLang="en-US" smtClean="0"/>
              <a:t>‹#›</a:t>
            </a:fld>
            <a:endParaRPr lang="ko-KR" altLang="en-US"/>
          </a:p>
        </p:txBody>
      </p:sp>
    </p:spTree>
    <p:extLst>
      <p:ext uri="{BB962C8B-B14F-4D97-AF65-F5344CB8AC3E}">
        <p14:creationId xmlns:p14="http://schemas.microsoft.com/office/powerpoint/2010/main" val="3175871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Date Placeholder 4"/>
          <p:cNvSpPr>
            <a:spLocks noGrp="1"/>
          </p:cNvSpPr>
          <p:nvPr>
            <p:ph type="dt" sz="half" idx="10"/>
          </p:nvPr>
        </p:nvSpPr>
        <p:spPr/>
        <p:txBody>
          <a:bodyPr/>
          <a:lstStyle/>
          <a:p>
            <a:fld id="{6C965A3B-7A68-409E-AE0A-1C5C94DA30B8}" type="datetimeFigureOut">
              <a:rPr lang="ko-KR" altLang="en-US" smtClean="0"/>
              <a:t>2023-06-12</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F49FC95F-9F4B-4FB8-BE1B-2364C684CA65}" type="slidenum">
              <a:rPr lang="ko-KR" altLang="en-US" smtClean="0"/>
              <a:t>‹#›</a:t>
            </a:fld>
            <a:endParaRPr lang="ko-KR" altLang="en-US"/>
          </a:p>
        </p:txBody>
      </p:sp>
    </p:spTree>
    <p:extLst>
      <p:ext uri="{BB962C8B-B14F-4D97-AF65-F5344CB8AC3E}">
        <p14:creationId xmlns:p14="http://schemas.microsoft.com/office/powerpoint/2010/main" val="1586346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ko-KR" altLang="en-US"/>
              <a:t>마스터 텍스트 스타일 편집</a:t>
            </a:r>
          </a:p>
        </p:txBody>
      </p:sp>
      <p:sp>
        <p:nvSpPr>
          <p:cNvPr id="4" name="Content Placeholder 3"/>
          <p:cNvSpPr>
            <a:spLocks noGrp="1"/>
          </p:cNvSpPr>
          <p:nvPr>
            <p:ph sz="half" idx="2"/>
          </p:nvPr>
        </p:nvSpPr>
        <p:spPr>
          <a:xfrm>
            <a:off x="2085368" y="15635264"/>
            <a:ext cx="12807832" cy="22997117"/>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ko-KR" altLang="en-US"/>
              <a:t>마스터 텍스트 스타일 편집</a:t>
            </a:r>
          </a:p>
        </p:txBody>
      </p:sp>
      <p:sp>
        <p:nvSpPr>
          <p:cNvPr id="6" name="Content Placeholder 5"/>
          <p:cNvSpPr>
            <a:spLocks noGrp="1"/>
          </p:cNvSpPr>
          <p:nvPr>
            <p:ph sz="quarter" idx="4"/>
          </p:nvPr>
        </p:nvSpPr>
        <p:spPr>
          <a:xfrm>
            <a:off x="15326828" y="15635264"/>
            <a:ext cx="12870909" cy="22997117"/>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7" name="Date Placeholder 6"/>
          <p:cNvSpPr>
            <a:spLocks noGrp="1"/>
          </p:cNvSpPr>
          <p:nvPr>
            <p:ph type="dt" sz="half" idx="10"/>
          </p:nvPr>
        </p:nvSpPr>
        <p:spPr/>
        <p:txBody>
          <a:bodyPr/>
          <a:lstStyle/>
          <a:p>
            <a:fld id="{6C965A3B-7A68-409E-AE0A-1C5C94DA30B8}" type="datetimeFigureOut">
              <a:rPr lang="ko-KR" altLang="en-US" smtClean="0"/>
              <a:t>2023-06-12</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F49FC95F-9F4B-4FB8-BE1B-2364C684CA65}" type="slidenum">
              <a:rPr lang="ko-KR" altLang="en-US" smtClean="0"/>
              <a:t>‹#›</a:t>
            </a:fld>
            <a:endParaRPr lang="ko-KR" altLang="en-US"/>
          </a:p>
        </p:txBody>
      </p:sp>
    </p:spTree>
    <p:extLst>
      <p:ext uri="{BB962C8B-B14F-4D97-AF65-F5344CB8AC3E}">
        <p14:creationId xmlns:p14="http://schemas.microsoft.com/office/powerpoint/2010/main" val="1451545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6C965A3B-7A68-409E-AE0A-1C5C94DA30B8}" type="datetimeFigureOut">
              <a:rPr lang="ko-KR" altLang="en-US" smtClean="0"/>
              <a:t>2023-06-12</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F49FC95F-9F4B-4FB8-BE1B-2364C684CA65}" type="slidenum">
              <a:rPr lang="ko-KR" altLang="en-US" smtClean="0"/>
              <a:t>‹#›</a:t>
            </a:fld>
            <a:endParaRPr lang="ko-KR" altLang="en-US"/>
          </a:p>
        </p:txBody>
      </p:sp>
    </p:spTree>
    <p:extLst>
      <p:ext uri="{BB962C8B-B14F-4D97-AF65-F5344CB8AC3E}">
        <p14:creationId xmlns:p14="http://schemas.microsoft.com/office/powerpoint/2010/main" val="1474118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965A3B-7A68-409E-AE0A-1C5C94DA30B8}" type="datetimeFigureOut">
              <a:rPr lang="ko-KR" altLang="en-US" smtClean="0"/>
              <a:t>2023-06-12</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F49FC95F-9F4B-4FB8-BE1B-2364C684CA65}" type="slidenum">
              <a:rPr lang="ko-KR" altLang="en-US" smtClean="0"/>
              <a:t>‹#›</a:t>
            </a:fld>
            <a:endParaRPr lang="ko-KR" altLang="en-US"/>
          </a:p>
        </p:txBody>
      </p:sp>
    </p:spTree>
    <p:extLst>
      <p:ext uri="{BB962C8B-B14F-4D97-AF65-F5344CB8AC3E}">
        <p14:creationId xmlns:p14="http://schemas.microsoft.com/office/powerpoint/2010/main" val="3751369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ko-KR" altLang="en-US"/>
              <a:t>마스터 제목 스타일 편집</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6C965A3B-7A68-409E-AE0A-1C5C94DA30B8}" type="datetimeFigureOut">
              <a:rPr lang="ko-KR" altLang="en-US" smtClean="0"/>
              <a:t>2023-06-12</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F49FC95F-9F4B-4FB8-BE1B-2364C684CA65}" type="slidenum">
              <a:rPr lang="ko-KR" altLang="en-US" smtClean="0"/>
              <a:t>‹#›</a:t>
            </a:fld>
            <a:endParaRPr lang="ko-KR" altLang="en-US"/>
          </a:p>
        </p:txBody>
      </p:sp>
    </p:spTree>
    <p:extLst>
      <p:ext uri="{BB962C8B-B14F-4D97-AF65-F5344CB8AC3E}">
        <p14:creationId xmlns:p14="http://schemas.microsoft.com/office/powerpoint/2010/main" val="2441704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6C965A3B-7A68-409E-AE0A-1C5C94DA30B8}" type="datetimeFigureOut">
              <a:rPr lang="ko-KR" altLang="en-US" smtClean="0"/>
              <a:t>2023-06-12</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F49FC95F-9F4B-4FB8-BE1B-2364C684CA65}" type="slidenum">
              <a:rPr lang="ko-KR" altLang="en-US" smtClean="0"/>
              <a:t>‹#›</a:t>
            </a:fld>
            <a:endParaRPr lang="ko-KR" altLang="en-US"/>
          </a:p>
        </p:txBody>
      </p:sp>
    </p:spTree>
    <p:extLst>
      <p:ext uri="{BB962C8B-B14F-4D97-AF65-F5344CB8AC3E}">
        <p14:creationId xmlns:p14="http://schemas.microsoft.com/office/powerpoint/2010/main" val="1745554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6C965A3B-7A68-409E-AE0A-1C5C94DA30B8}" type="datetimeFigureOut">
              <a:rPr lang="ko-KR" altLang="en-US" smtClean="0"/>
              <a:t>2023-06-12</a:t>
            </a:fld>
            <a:endParaRPr lang="ko-KR"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F49FC95F-9F4B-4FB8-BE1B-2364C684CA65}" type="slidenum">
              <a:rPr lang="ko-KR" altLang="en-US" smtClean="0"/>
              <a:t>‹#›</a:t>
            </a:fld>
            <a:endParaRPr lang="ko-KR" altLang="en-US"/>
          </a:p>
        </p:txBody>
      </p:sp>
    </p:spTree>
    <p:extLst>
      <p:ext uri="{BB962C8B-B14F-4D97-AF65-F5344CB8AC3E}">
        <p14:creationId xmlns:p14="http://schemas.microsoft.com/office/powerpoint/2010/main" val="38903780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027487" rtl="0" eaLnBrk="1" latinLnBrk="1"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1"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1"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1"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1" hangingPunct="1">
        <a:defRPr sz="5960" kern="1200">
          <a:solidFill>
            <a:schemeClr val="tx1"/>
          </a:solidFill>
          <a:latin typeface="+mn-lt"/>
          <a:ea typeface="+mn-ea"/>
          <a:cs typeface="+mn-cs"/>
        </a:defRPr>
      </a:lvl1pPr>
      <a:lvl2pPr marL="1513743" algn="l" defTabSz="3027487" rtl="0" eaLnBrk="1" latinLnBrk="1" hangingPunct="1">
        <a:defRPr sz="5960" kern="1200">
          <a:solidFill>
            <a:schemeClr val="tx1"/>
          </a:solidFill>
          <a:latin typeface="+mn-lt"/>
          <a:ea typeface="+mn-ea"/>
          <a:cs typeface="+mn-cs"/>
        </a:defRPr>
      </a:lvl2pPr>
      <a:lvl3pPr marL="3027487" algn="l" defTabSz="3027487" rtl="0" eaLnBrk="1" latinLnBrk="1" hangingPunct="1">
        <a:defRPr sz="5960" kern="1200">
          <a:solidFill>
            <a:schemeClr val="tx1"/>
          </a:solidFill>
          <a:latin typeface="+mn-lt"/>
          <a:ea typeface="+mn-ea"/>
          <a:cs typeface="+mn-cs"/>
        </a:defRPr>
      </a:lvl3pPr>
      <a:lvl4pPr marL="4541230" algn="l" defTabSz="3027487" rtl="0" eaLnBrk="1" latinLnBrk="1" hangingPunct="1">
        <a:defRPr sz="5960" kern="1200">
          <a:solidFill>
            <a:schemeClr val="tx1"/>
          </a:solidFill>
          <a:latin typeface="+mn-lt"/>
          <a:ea typeface="+mn-ea"/>
          <a:cs typeface="+mn-cs"/>
        </a:defRPr>
      </a:lvl4pPr>
      <a:lvl5pPr marL="6054974" algn="l" defTabSz="3027487" rtl="0" eaLnBrk="1" latinLnBrk="1" hangingPunct="1">
        <a:defRPr sz="5960" kern="1200">
          <a:solidFill>
            <a:schemeClr val="tx1"/>
          </a:solidFill>
          <a:latin typeface="+mn-lt"/>
          <a:ea typeface="+mn-ea"/>
          <a:cs typeface="+mn-cs"/>
        </a:defRPr>
      </a:lvl5pPr>
      <a:lvl6pPr marL="7568717" algn="l" defTabSz="3027487" rtl="0" eaLnBrk="1" latinLnBrk="1" hangingPunct="1">
        <a:defRPr sz="5960" kern="1200">
          <a:solidFill>
            <a:schemeClr val="tx1"/>
          </a:solidFill>
          <a:latin typeface="+mn-lt"/>
          <a:ea typeface="+mn-ea"/>
          <a:cs typeface="+mn-cs"/>
        </a:defRPr>
      </a:lvl6pPr>
      <a:lvl7pPr marL="9082461" algn="l" defTabSz="3027487" rtl="0" eaLnBrk="1" latinLnBrk="1" hangingPunct="1">
        <a:defRPr sz="5960" kern="1200">
          <a:solidFill>
            <a:schemeClr val="tx1"/>
          </a:solidFill>
          <a:latin typeface="+mn-lt"/>
          <a:ea typeface="+mn-ea"/>
          <a:cs typeface="+mn-cs"/>
        </a:defRPr>
      </a:lvl7pPr>
      <a:lvl8pPr marL="10596204" algn="l" defTabSz="3027487" rtl="0" eaLnBrk="1" latinLnBrk="1" hangingPunct="1">
        <a:defRPr sz="5960" kern="1200">
          <a:solidFill>
            <a:schemeClr val="tx1"/>
          </a:solidFill>
          <a:latin typeface="+mn-lt"/>
          <a:ea typeface="+mn-ea"/>
          <a:cs typeface="+mn-cs"/>
        </a:defRPr>
      </a:lvl8pPr>
      <a:lvl9pPr marL="12109948" algn="l" defTabSz="3027487" rtl="0" eaLnBrk="1" latinLnBrk="1" hangingPunct="1">
        <a:defRPr sz="59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0206CC58-7FE5-4DA9-A4B9-DBA103136AE6}"/>
              </a:ext>
            </a:extLst>
          </p:cNvPr>
          <p:cNvSpPr>
            <a:spLocks noGrp="1"/>
          </p:cNvSpPr>
          <p:nvPr>
            <p:ph type="title"/>
          </p:nvPr>
        </p:nvSpPr>
        <p:spPr>
          <a:xfrm>
            <a:off x="2081213" y="2279650"/>
            <a:ext cx="26112787" cy="82724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90E42740-7859-40CB-9B0E-73127D8E4FF8}"/>
              </a:ext>
            </a:extLst>
          </p:cNvPr>
          <p:cNvSpPr>
            <a:spLocks noGrp="1"/>
          </p:cNvSpPr>
          <p:nvPr>
            <p:ph type="body" idx="1"/>
          </p:nvPr>
        </p:nvSpPr>
        <p:spPr>
          <a:xfrm>
            <a:off x="2081213" y="11395075"/>
            <a:ext cx="26112787" cy="27157363"/>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D31EAB75-E5D5-4004-B83F-47390B81F4E1}"/>
              </a:ext>
            </a:extLst>
          </p:cNvPr>
          <p:cNvSpPr>
            <a:spLocks noGrp="1"/>
          </p:cNvSpPr>
          <p:nvPr>
            <p:ph type="dt" sz="half" idx="2"/>
          </p:nvPr>
        </p:nvSpPr>
        <p:spPr>
          <a:xfrm>
            <a:off x="2081213" y="39673213"/>
            <a:ext cx="6811962" cy="2278062"/>
          </a:xfrm>
          <a:prstGeom prst="rect">
            <a:avLst/>
          </a:prstGeom>
        </p:spPr>
        <p:txBody>
          <a:bodyPr vert="horz" lIns="91440" tIns="45720" rIns="91440" bIns="45720" rtlCol="0" anchor="ctr"/>
          <a:lstStyle>
            <a:lvl1pPr algn="l">
              <a:defRPr sz="1200">
                <a:solidFill>
                  <a:schemeClr val="tx1">
                    <a:tint val="75000"/>
                  </a:schemeClr>
                </a:solidFill>
              </a:defRPr>
            </a:lvl1pPr>
          </a:lstStyle>
          <a:p>
            <a:fld id="{562060FE-C7B7-4266-BCB6-96A31C18DB18}" type="datetimeFigureOut">
              <a:rPr lang="ko-KR" altLang="en-US" smtClean="0"/>
              <a:t>2023-06-12</a:t>
            </a:fld>
            <a:endParaRPr lang="ko-KR" altLang="en-US"/>
          </a:p>
        </p:txBody>
      </p:sp>
      <p:sp>
        <p:nvSpPr>
          <p:cNvPr id="5" name="바닥글 개체 틀 4">
            <a:extLst>
              <a:ext uri="{FF2B5EF4-FFF2-40B4-BE49-F238E27FC236}">
                <a16:creationId xmlns:a16="http://schemas.microsoft.com/office/drawing/2014/main" id="{BA3DA9EE-DD15-49C4-8261-FC0A951E89EC}"/>
              </a:ext>
            </a:extLst>
          </p:cNvPr>
          <p:cNvSpPr>
            <a:spLocks noGrp="1"/>
          </p:cNvSpPr>
          <p:nvPr>
            <p:ph type="ftr" sz="quarter" idx="3"/>
          </p:nvPr>
        </p:nvSpPr>
        <p:spPr>
          <a:xfrm>
            <a:off x="10028238" y="39673213"/>
            <a:ext cx="10218737" cy="227806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2152CA66-D44E-4258-B0AE-BD8081C96F13}"/>
              </a:ext>
            </a:extLst>
          </p:cNvPr>
          <p:cNvSpPr>
            <a:spLocks noGrp="1"/>
          </p:cNvSpPr>
          <p:nvPr>
            <p:ph type="sldNum" sz="quarter" idx="4"/>
          </p:nvPr>
        </p:nvSpPr>
        <p:spPr>
          <a:xfrm>
            <a:off x="21382038" y="39673213"/>
            <a:ext cx="6811962" cy="2278062"/>
          </a:xfrm>
          <a:prstGeom prst="rect">
            <a:avLst/>
          </a:prstGeom>
        </p:spPr>
        <p:txBody>
          <a:bodyPr vert="horz" lIns="91440" tIns="45720" rIns="91440" bIns="45720" rtlCol="0" anchor="ctr"/>
          <a:lstStyle>
            <a:lvl1pPr algn="r">
              <a:defRPr sz="1200">
                <a:solidFill>
                  <a:schemeClr val="tx1">
                    <a:tint val="75000"/>
                  </a:schemeClr>
                </a:solidFill>
              </a:defRPr>
            </a:lvl1pPr>
          </a:lstStyle>
          <a:p>
            <a:fld id="{EEB5A647-EFC2-4F26-9D30-51BA8FE7F1F0}" type="slidenum">
              <a:rPr lang="ko-KR" altLang="en-US" smtClean="0"/>
              <a:t>‹#›</a:t>
            </a:fld>
            <a:endParaRPr lang="ko-KR" altLang="en-US"/>
          </a:p>
        </p:txBody>
      </p:sp>
    </p:spTree>
    <p:extLst>
      <p:ext uri="{BB962C8B-B14F-4D97-AF65-F5344CB8AC3E}">
        <p14:creationId xmlns:p14="http://schemas.microsoft.com/office/powerpoint/2010/main" val="36341621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모서리가 둥근 직사각형 4">
            <a:extLst>
              <a:ext uri="{FF2B5EF4-FFF2-40B4-BE49-F238E27FC236}">
                <a16:creationId xmlns:a16="http://schemas.microsoft.com/office/drawing/2014/main" id="{A7F90364-084B-A2EB-3911-F19BAA1E2DC8}"/>
              </a:ext>
            </a:extLst>
          </p:cNvPr>
          <p:cNvSpPr/>
          <p:nvPr/>
        </p:nvSpPr>
        <p:spPr>
          <a:xfrm>
            <a:off x="2946400" y="4086850"/>
            <a:ext cx="24841200" cy="5534072"/>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fontAlgn="base" latinLnBrk="0">
              <a:spcBef>
                <a:spcPts val="0"/>
              </a:spcBef>
              <a:spcAft>
                <a:spcPts val="3000"/>
              </a:spcAft>
            </a:pPr>
            <a:r>
              <a:rPr lang="en-US" altLang="ko-KR" sz="8000" b="1" kern="0" spc="0" dirty="0">
                <a:solidFill>
                  <a:schemeClr val="tx1"/>
                </a:solidFill>
                <a:effectLst/>
                <a:latin typeface="바탕" panose="02030600000101010101" pitchFamily="18" charset="-127"/>
                <a:ea typeface="바탕" panose="02030600000101010101" pitchFamily="18" charset="-127"/>
                <a:cs typeface="Times New Roman" panose="02020603050405020304" pitchFamily="18" charset="0"/>
              </a:rPr>
              <a:t>High power energy harvesting system for IoT sensor node system</a:t>
            </a:r>
          </a:p>
          <a:p>
            <a:pPr marL="0" marR="0" indent="0" algn="ctr" fontAlgn="base" latinLnBrk="0">
              <a:spcBef>
                <a:spcPts val="0"/>
              </a:spcBef>
              <a:spcAft>
                <a:spcPts val="3000"/>
              </a:spcAft>
            </a:pPr>
            <a:r>
              <a:rPr lang="en-US" altLang="ko-KR" sz="4400" b="1" kern="0" spc="0" dirty="0" err="1">
                <a:solidFill>
                  <a:schemeClr val="tx1"/>
                </a:solidFill>
                <a:effectLst/>
                <a:latin typeface="바탕" panose="02030600000101010101" pitchFamily="18" charset="-127"/>
                <a:ea typeface="바탕" panose="02030600000101010101" pitchFamily="18" charset="-127"/>
                <a:cs typeface="Times New Roman" panose="02020603050405020304" pitchFamily="18" charset="0"/>
              </a:rPr>
              <a:t>Yongseok</a:t>
            </a:r>
            <a:r>
              <a:rPr lang="en-US" altLang="ko-KR" sz="4400" b="1" kern="0" spc="0" dirty="0">
                <a:solidFill>
                  <a:schemeClr val="tx1"/>
                </a:solidFill>
                <a:effectLst/>
                <a:latin typeface="바탕" panose="02030600000101010101" pitchFamily="18" charset="-127"/>
                <a:ea typeface="바탕" panose="02030600000101010101" pitchFamily="18" charset="-127"/>
                <a:cs typeface="Times New Roman" panose="02020603050405020304" pitchFamily="18" charset="0"/>
              </a:rPr>
              <a:t> Kim, </a:t>
            </a:r>
            <a:r>
              <a:rPr lang="en-US" altLang="ko-KR" sz="4400" b="1" kern="0" spc="0" dirty="0" err="1">
                <a:solidFill>
                  <a:schemeClr val="tx1"/>
                </a:solidFill>
                <a:effectLst/>
                <a:latin typeface="바탕" panose="02030600000101010101" pitchFamily="18" charset="-127"/>
                <a:ea typeface="바탕" panose="02030600000101010101" pitchFamily="18" charset="-127"/>
                <a:cs typeface="Times New Roman" panose="02020603050405020304" pitchFamily="18" charset="0"/>
              </a:rPr>
              <a:t>Chanhwi</a:t>
            </a:r>
            <a:r>
              <a:rPr lang="en-US" altLang="ko-KR" sz="4400" b="1" kern="0" spc="0" dirty="0">
                <a:solidFill>
                  <a:schemeClr val="tx1"/>
                </a:solidFill>
                <a:effectLst/>
                <a:latin typeface="바탕" panose="02030600000101010101" pitchFamily="18" charset="-127"/>
                <a:ea typeface="바탕" panose="02030600000101010101" pitchFamily="18" charset="-127"/>
                <a:cs typeface="Times New Roman" panose="02020603050405020304" pitchFamily="18" charset="0"/>
              </a:rPr>
              <a:t> </a:t>
            </a:r>
            <a:r>
              <a:rPr lang="en-US" altLang="ko-KR" sz="4400" b="1" kern="0" spc="0" dirty="0" err="1">
                <a:solidFill>
                  <a:schemeClr val="tx1"/>
                </a:solidFill>
                <a:effectLst/>
                <a:latin typeface="바탕" panose="02030600000101010101" pitchFamily="18" charset="-127"/>
                <a:ea typeface="바탕" panose="02030600000101010101" pitchFamily="18" charset="-127"/>
                <a:cs typeface="Times New Roman" panose="02020603050405020304" pitchFamily="18" charset="0"/>
              </a:rPr>
              <a:t>Roh</a:t>
            </a:r>
            <a:r>
              <a:rPr lang="en-US" altLang="ko-KR" sz="4400" b="1" kern="0" spc="0" dirty="0">
                <a:solidFill>
                  <a:schemeClr val="tx1"/>
                </a:solidFill>
                <a:effectLst/>
                <a:latin typeface="바탕" panose="02030600000101010101" pitchFamily="18" charset="-127"/>
                <a:ea typeface="바탕" panose="02030600000101010101" pitchFamily="18" charset="-127"/>
                <a:cs typeface="Times New Roman" panose="02020603050405020304" pitchFamily="18" charset="0"/>
              </a:rPr>
              <a:t>, </a:t>
            </a:r>
            <a:r>
              <a:rPr lang="en-US" altLang="ko-KR" sz="4400" b="1" kern="0" spc="0" dirty="0" err="1">
                <a:solidFill>
                  <a:schemeClr val="tx1"/>
                </a:solidFill>
                <a:effectLst/>
                <a:latin typeface="바탕" panose="02030600000101010101" pitchFamily="18" charset="-127"/>
                <a:ea typeface="바탕" panose="02030600000101010101" pitchFamily="18" charset="-127"/>
                <a:cs typeface="Times New Roman" panose="02020603050405020304" pitchFamily="18" charset="0"/>
              </a:rPr>
              <a:t>Yongsu</a:t>
            </a:r>
            <a:r>
              <a:rPr lang="en-US" altLang="ko-KR" sz="4400" b="1" kern="0" spc="0" dirty="0">
                <a:solidFill>
                  <a:schemeClr val="tx1"/>
                </a:solidFill>
                <a:effectLst/>
                <a:latin typeface="바탕" panose="02030600000101010101" pitchFamily="18" charset="-127"/>
                <a:ea typeface="바탕" panose="02030600000101010101" pitchFamily="18" charset="-127"/>
                <a:cs typeface="Times New Roman" panose="02020603050405020304" pitchFamily="18" charset="0"/>
              </a:rPr>
              <a:t> Park, </a:t>
            </a:r>
            <a:r>
              <a:rPr lang="en-US" altLang="ko-KR" sz="4400" b="1" kern="0" spc="0" dirty="0" err="1">
                <a:solidFill>
                  <a:schemeClr val="tx1"/>
                </a:solidFill>
                <a:effectLst/>
                <a:latin typeface="바탕" panose="02030600000101010101" pitchFamily="18" charset="-127"/>
                <a:ea typeface="바탕" panose="02030600000101010101" pitchFamily="18" charset="-127"/>
                <a:cs typeface="Times New Roman" panose="02020603050405020304" pitchFamily="18" charset="0"/>
              </a:rPr>
              <a:t>Donkyu</a:t>
            </a:r>
            <a:r>
              <a:rPr lang="en-US" altLang="ko-KR" sz="4400" b="1" kern="0" spc="0" dirty="0">
                <a:solidFill>
                  <a:schemeClr val="tx1"/>
                </a:solidFill>
                <a:effectLst/>
                <a:latin typeface="바탕" panose="02030600000101010101" pitchFamily="18" charset="-127"/>
                <a:ea typeface="바탕" panose="02030600000101010101" pitchFamily="18" charset="-127"/>
                <a:cs typeface="Times New Roman" panose="02020603050405020304" pitchFamily="18" charset="0"/>
              </a:rPr>
              <a:t> Baek</a:t>
            </a:r>
            <a:endParaRPr lang="en-US" altLang="ko-KR" sz="2000" kern="0" spc="0" dirty="0">
              <a:solidFill>
                <a:schemeClr val="tx1"/>
              </a:solidFill>
              <a:effectLst/>
              <a:latin typeface="바탕" panose="02030600000101010101" pitchFamily="18" charset="-127"/>
              <a:ea typeface="바탕" panose="02030600000101010101" pitchFamily="18" charset="-127"/>
              <a:cs typeface="Times New Roman" panose="02020603050405020304" pitchFamily="18" charset="0"/>
            </a:endParaRPr>
          </a:p>
          <a:p>
            <a:pPr marL="0" marR="0" indent="0" algn="ctr" fontAlgn="base" latinLnBrk="0">
              <a:lnSpc>
                <a:spcPct val="130000"/>
              </a:lnSpc>
              <a:spcBef>
                <a:spcPts val="0"/>
              </a:spcBef>
              <a:spcAft>
                <a:spcPts val="0"/>
              </a:spcAft>
            </a:pPr>
            <a:r>
              <a:rPr lang="en-US" altLang="ko-KR" sz="5400" kern="0" spc="0" dirty="0" err="1">
                <a:solidFill>
                  <a:schemeClr val="tx1"/>
                </a:solidFill>
                <a:effectLst/>
                <a:latin typeface="바탕" panose="02030600000101010101" pitchFamily="18" charset="-127"/>
                <a:ea typeface="바탕" panose="02030600000101010101" pitchFamily="18" charset="-127"/>
                <a:cs typeface="Times New Roman" panose="02020603050405020304" pitchFamily="18" charset="0"/>
              </a:rPr>
              <a:t>Chungbuk</a:t>
            </a:r>
            <a:r>
              <a:rPr lang="en-US" altLang="ko-KR" sz="5400" kern="0" spc="0" dirty="0">
                <a:solidFill>
                  <a:schemeClr val="tx1"/>
                </a:solidFill>
                <a:effectLst/>
                <a:latin typeface="바탕" panose="02030600000101010101" pitchFamily="18" charset="-127"/>
                <a:ea typeface="바탕" panose="02030600000101010101" pitchFamily="18" charset="-127"/>
                <a:cs typeface="Times New Roman" panose="02020603050405020304" pitchFamily="18" charset="0"/>
              </a:rPr>
              <a:t> National University</a:t>
            </a:r>
            <a:endParaRPr lang="ko-KR" altLang="en-US" sz="5400" kern="0" spc="0" dirty="0">
              <a:solidFill>
                <a:schemeClr val="tx1"/>
              </a:solidFill>
              <a:effectLst/>
              <a:latin typeface="바탕" panose="02030600000101010101" pitchFamily="18" charset="-127"/>
              <a:ea typeface="바탕" panose="02030600000101010101" pitchFamily="18" charset="-127"/>
              <a:cs typeface="Times New Roman" panose="02020603050405020304" pitchFamily="18" charset="0"/>
            </a:endParaRPr>
          </a:p>
        </p:txBody>
      </p:sp>
      <p:sp>
        <p:nvSpPr>
          <p:cNvPr id="3" name="모서리가 둥근 직사각형 5">
            <a:extLst>
              <a:ext uri="{FF2B5EF4-FFF2-40B4-BE49-F238E27FC236}">
                <a16:creationId xmlns:a16="http://schemas.microsoft.com/office/drawing/2014/main" id="{5C8EE858-0539-C306-1C2E-084D7106C37B}"/>
              </a:ext>
            </a:extLst>
          </p:cNvPr>
          <p:cNvSpPr/>
          <p:nvPr/>
        </p:nvSpPr>
        <p:spPr>
          <a:xfrm>
            <a:off x="2946397" y="9814771"/>
            <a:ext cx="24841199" cy="5534072"/>
          </a:xfrm>
          <a:prstGeom prst="roundRect">
            <a:avLst>
              <a:gd name="adj" fmla="val 0"/>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4000" marR="254000" indent="0" algn="just" fontAlgn="base" latinLnBrk="1">
              <a:lnSpc>
                <a:spcPct val="150000"/>
              </a:lnSpc>
              <a:spcBef>
                <a:spcPts val="0"/>
              </a:spcBef>
              <a:spcAft>
                <a:spcPts val="0"/>
              </a:spcAft>
            </a:pPr>
            <a:r>
              <a:rPr lang="en-US" altLang="ko-KR" sz="2800" b="1" kern="0" spc="0" dirty="0">
                <a:solidFill>
                  <a:srgbClr val="000000"/>
                </a:solidFill>
                <a:effectLst/>
                <a:latin typeface="바탕" panose="02030600000101010101" pitchFamily="18" charset="-127"/>
                <a:ea typeface="바탕" panose="02030600000101010101" pitchFamily="18" charset="-127"/>
                <a:cs typeface="Times New Roman" panose="02020603050405020304" pitchFamily="18" charset="0"/>
              </a:rPr>
              <a:t>Existing IoT sensor nodes operate by receiving energy from batteries. However, due to the characteristics of sensor nodes that are widely distributed to collect various information, there is a disadvantage in that batteries must be replaced periodically. To overcome this, energy harvesting has been introduced. However, the harvested power is quite limited, making it difficult to use in applications that require high power momentarily, such as telecommunications. In this paper, we propose a high-output energy harvesting system design of a switch control unit that compensates for limited harvest energy with an energy storage device such as a capacitor. To verify the proposed system, a photovoltaic-based energy harvesting system was implemented, and the maximum supply power and maximum supply time of the application according to the capacity of the energy storage device were confirmed.</a:t>
            </a:r>
            <a:endParaRPr lang="ko-KR" altLang="en-US" sz="2800" b="1" kern="0" spc="0" dirty="0">
              <a:solidFill>
                <a:srgbClr val="000000"/>
              </a:solidFill>
              <a:effectLst/>
              <a:latin typeface="바탕" panose="02030600000101010101" pitchFamily="18" charset="-127"/>
              <a:ea typeface="바탕" panose="02030600000101010101" pitchFamily="18" charset="-127"/>
              <a:cs typeface="Times New Roman" panose="02020603050405020304" pitchFamily="18" charset="0"/>
            </a:endParaRPr>
          </a:p>
        </p:txBody>
      </p:sp>
      <p:sp>
        <p:nvSpPr>
          <p:cNvPr id="6" name="모서리가 둥근 직사각형 7">
            <a:extLst>
              <a:ext uri="{FF2B5EF4-FFF2-40B4-BE49-F238E27FC236}">
                <a16:creationId xmlns:a16="http://schemas.microsoft.com/office/drawing/2014/main" id="{FF99853A-48D2-1D52-1A27-47A1C3EE82CF}"/>
              </a:ext>
            </a:extLst>
          </p:cNvPr>
          <p:cNvSpPr/>
          <p:nvPr/>
        </p:nvSpPr>
        <p:spPr>
          <a:xfrm>
            <a:off x="2946400" y="15404927"/>
            <a:ext cx="24841200" cy="21228223"/>
          </a:xfrm>
          <a:prstGeom prst="roundRect">
            <a:avLst>
              <a:gd name="adj" fmla="val 0"/>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dirty="0">
              <a:ln w="28575">
                <a:noFill/>
                <a:prstDash val="dash"/>
              </a:ln>
              <a:solidFill>
                <a:schemeClr val="tx1"/>
              </a:solidFill>
            </a:endParaRPr>
          </a:p>
        </p:txBody>
      </p:sp>
      <p:sp>
        <p:nvSpPr>
          <p:cNvPr id="7" name="모서리가 둥근 직사각형 5">
            <a:extLst>
              <a:ext uri="{FF2B5EF4-FFF2-40B4-BE49-F238E27FC236}">
                <a16:creationId xmlns:a16="http://schemas.microsoft.com/office/drawing/2014/main" id="{36310C0A-C687-EB5C-A72E-09F5AEF1F647}"/>
              </a:ext>
            </a:extLst>
          </p:cNvPr>
          <p:cNvSpPr/>
          <p:nvPr/>
        </p:nvSpPr>
        <p:spPr>
          <a:xfrm>
            <a:off x="2946398" y="36884010"/>
            <a:ext cx="24841199" cy="3844889"/>
          </a:xfrm>
          <a:prstGeom prst="roundRect">
            <a:avLst>
              <a:gd name="adj" fmla="val 0"/>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4000" marR="254000" indent="0" algn="just" fontAlgn="base" latinLnBrk="1">
              <a:lnSpc>
                <a:spcPct val="150000"/>
              </a:lnSpc>
              <a:spcBef>
                <a:spcPts val="0"/>
              </a:spcBef>
              <a:spcAft>
                <a:spcPts val="0"/>
              </a:spcAft>
            </a:pPr>
            <a:endParaRPr lang="ko-KR" altLang="en-US" sz="3600" kern="0" spc="0" dirty="0">
              <a:solidFill>
                <a:srgbClr val="000000"/>
              </a:solidFill>
              <a:effectLst/>
              <a:latin typeface="바탕" panose="02030600000101010101" pitchFamily="18" charset="-127"/>
            </a:endParaRPr>
          </a:p>
        </p:txBody>
      </p:sp>
      <p:sp>
        <p:nvSpPr>
          <p:cNvPr id="8" name="내용 개체 틀 2">
            <a:extLst>
              <a:ext uri="{FF2B5EF4-FFF2-40B4-BE49-F238E27FC236}">
                <a16:creationId xmlns:a16="http://schemas.microsoft.com/office/drawing/2014/main" id="{8DB01E9B-B016-68CF-F5FE-6FE77278F81A}"/>
              </a:ext>
            </a:extLst>
          </p:cNvPr>
          <p:cNvSpPr txBox="1">
            <a:spLocks/>
          </p:cNvSpPr>
          <p:nvPr/>
        </p:nvSpPr>
        <p:spPr>
          <a:xfrm>
            <a:off x="3819968" y="15599531"/>
            <a:ext cx="10921387" cy="8908079"/>
          </a:xfrm>
          <a:prstGeom prst="rect">
            <a:avLst/>
          </a:prstGeom>
        </p:spPr>
        <p:txBody>
          <a:bodyPr vert="horz" lIns="91440" tIns="45720" rIns="91440" bIns="45720" rtlCol="0">
            <a:noAutofit/>
          </a:bodyPr>
          <a:lstStyle/>
          <a:p>
            <a:pPr defTabSz="914400">
              <a:lnSpc>
                <a:spcPct val="120000"/>
              </a:lnSpc>
              <a:spcBef>
                <a:spcPct val="20000"/>
              </a:spcBef>
              <a:defRPr/>
            </a:pPr>
            <a:r>
              <a:rPr lang="en-US" altLang="ko-KR" sz="3400" b="1" dirty="0">
                <a:solidFill>
                  <a:prstClr val="black"/>
                </a:solidFill>
                <a:latin typeface="바탕" panose="02030600000101010101" pitchFamily="18" charset="-127"/>
                <a:ea typeface="바탕" panose="02030600000101010101" pitchFamily="18" charset="-127"/>
                <a:cs typeface="Times New Roman" panose="02020603050405020304" pitchFamily="18" charset="0"/>
              </a:rPr>
              <a:t>1. System Configuration</a:t>
            </a:r>
          </a:p>
          <a:p>
            <a:pPr defTabSz="914400">
              <a:lnSpc>
                <a:spcPct val="150000"/>
              </a:lnSpc>
              <a:spcBef>
                <a:spcPct val="20000"/>
              </a:spcBef>
              <a:defRPr/>
            </a:pPr>
            <a:r>
              <a:rPr lang="en-US" altLang="ko-KR" sz="2200" b="1" dirty="0">
                <a:solidFill>
                  <a:prstClr val="black"/>
                </a:solidFill>
                <a:latin typeface="바탕" panose="02030600000101010101" pitchFamily="18" charset="-127"/>
                <a:ea typeface="바탕" panose="02030600000101010101" pitchFamily="18" charset="-127"/>
                <a:cs typeface="Times New Roman" panose="02020603050405020304" pitchFamily="18" charset="0"/>
              </a:rPr>
              <a:t>As power is supplied from the energy harvesting device (EH), the power management unit tracks the maximum power point (MPPT) and outputs </a:t>
            </a:r>
            <a:r>
              <a:rPr lang="en-US" altLang="ko-KR" sz="2200" b="1" dirty="0" err="1">
                <a:solidFill>
                  <a:prstClr val="black"/>
                </a:solidFill>
                <a:latin typeface="바탕" panose="02030600000101010101" pitchFamily="18" charset="-127"/>
                <a:ea typeface="바탕" panose="02030600000101010101" pitchFamily="18" charset="-127"/>
                <a:cs typeface="Times New Roman" panose="02020603050405020304" pitchFamily="18" charset="0"/>
              </a:rPr>
              <a:t>pmu_out</a:t>
            </a:r>
            <a:r>
              <a:rPr lang="en-US" altLang="ko-KR" sz="2200" b="1" dirty="0">
                <a:solidFill>
                  <a:prstClr val="black"/>
                </a:solidFill>
                <a:latin typeface="바탕" panose="02030600000101010101" pitchFamily="18" charset="-127"/>
                <a:ea typeface="바탕" panose="02030600000101010101" pitchFamily="18" charset="-127"/>
                <a:cs typeface="Times New Roman" panose="02020603050405020304" pitchFamily="18" charset="0"/>
              </a:rPr>
              <a:t> to pass power when the measured voltage is higher than the maximum power point. let it And it transmits the information (Stack) on the trend of power to the Switch Control Unit so that it can operate in Active, Sleep, or High Performance depending on the energy. The switch control unit determines the operation of the APP based on the power trend and current voltage information (probe). </a:t>
            </a:r>
            <a:r>
              <a:rPr lang="en-US" altLang="ko-KR" sz="2200" b="1" dirty="0" err="1">
                <a:solidFill>
                  <a:prstClr val="black"/>
                </a:solidFill>
                <a:latin typeface="바탕" panose="02030600000101010101" pitchFamily="18" charset="-127"/>
                <a:ea typeface="바탕" panose="02030600000101010101" pitchFamily="18" charset="-127"/>
                <a:cs typeface="Times New Roman" panose="02020603050405020304" pitchFamily="18" charset="0"/>
              </a:rPr>
              <a:t>Mode_Switch</a:t>
            </a:r>
            <a:r>
              <a:rPr lang="en-US" altLang="ko-KR" sz="2200" b="1" dirty="0">
                <a:solidFill>
                  <a:prstClr val="black"/>
                </a:solidFill>
                <a:latin typeface="바탕" panose="02030600000101010101" pitchFamily="18" charset="-127"/>
                <a:ea typeface="바탕" panose="02030600000101010101" pitchFamily="18" charset="-127"/>
                <a:cs typeface="Times New Roman" panose="02020603050405020304" pitchFamily="18" charset="0"/>
              </a:rPr>
              <a:t> is used to control the operation of the APP, and when operating in high performance, it is operated when the result data of the APP is saved. In addition, by determining how much power is currently supplied and the direction of energy through the Stack, control Switch A, B, and C to directly supply the energy supplied by energy harvesting to the application, charge the energy storage device, or require high power. It simultaneously supplies stored energy and harvested energy to operate the Bluetooth (BT) module.</a:t>
            </a:r>
          </a:p>
          <a:p>
            <a:pPr defTabSz="914400">
              <a:lnSpc>
                <a:spcPct val="150000"/>
              </a:lnSpc>
              <a:spcBef>
                <a:spcPct val="20000"/>
              </a:spcBef>
              <a:defRPr/>
            </a:pPr>
            <a:r>
              <a:rPr lang="en-US" altLang="ko-KR" sz="2200" b="1" dirty="0">
                <a:solidFill>
                  <a:prstClr val="black"/>
                </a:solidFill>
                <a:latin typeface="바탕" panose="02030600000101010101" pitchFamily="18" charset="-127"/>
                <a:ea typeface="바탕" panose="02030600000101010101" pitchFamily="18" charset="-127"/>
                <a:cs typeface="Times New Roman" panose="02020603050405020304" pitchFamily="18" charset="0"/>
              </a:rPr>
              <a:t>On the other hand, the non-volatile application consists of an APP part that processes data, a BT module that transmits data, and FRAM, which is a non-volatile memory that backs up and restores data according to the operation mode.</a:t>
            </a:r>
            <a:endParaRPr lang="ko-KR" altLang="en-US" sz="2200" b="1" kern="0" spc="0" dirty="0">
              <a:solidFill>
                <a:srgbClr val="000000"/>
              </a:solidFill>
              <a:effectLst/>
              <a:latin typeface="바탕" panose="02030600000101010101" pitchFamily="18" charset="-127"/>
              <a:ea typeface="바탕" panose="02030600000101010101" pitchFamily="18" charset="-127"/>
              <a:cs typeface="Times New Roman" panose="02020603050405020304" pitchFamily="18" charset="0"/>
            </a:endParaRPr>
          </a:p>
        </p:txBody>
      </p:sp>
      <p:sp>
        <p:nvSpPr>
          <p:cNvPr id="10" name="내용 개체 틀 2">
            <a:extLst>
              <a:ext uri="{FF2B5EF4-FFF2-40B4-BE49-F238E27FC236}">
                <a16:creationId xmlns:a16="http://schemas.microsoft.com/office/drawing/2014/main" id="{C54B3594-1EEA-6F4C-7532-7276E86D4805}"/>
              </a:ext>
            </a:extLst>
          </p:cNvPr>
          <p:cNvSpPr txBox="1">
            <a:spLocks/>
          </p:cNvSpPr>
          <p:nvPr/>
        </p:nvSpPr>
        <p:spPr>
          <a:xfrm>
            <a:off x="3685152" y="25510246"/>
            <a:ext cx="10980382" cy="8057884"/>
          </a:xfrm>
          <a:prstGeom prst="rect">
            <a:avLst/>
          </a:prstGeom>
        </p:spPr>
        <p:txBody>
          <a:bodyPr vert="horz" lIns="91440" tIns="45720" rIns="91440" bIns="45720" rtlCol="0">
            <a:noAutofit/>
          </a:bodyPr>
          <a:lstStyle/>
          <a:p>
            <a:pPr indent="143510" algn="just" fontAlgn="base" latinLnBrk="1"/>
            <a:r>
              <a:rPr lang="en-US" altLang="ko-KR" sz="3400" b="1" kern="0" dirty="0">
                <a:solidFill>
                  <a:srgbClr val="000000"/>
                </a:solidFill>
                <a:latin typeface="바탕" panose="02030600000101010101" pitchFamily="18" charset="-127"/>
                <a:ea typeface="바탕" panose="02030600000101010101" pitchFamily="18" charset="-127"/>
                <a:cs typeface="Times New Roman" panose="02020603050405020304" pitchFamily="18" charset="0"/>
              </a:rPr>
              <a:t>2. Energy Harvesting System</a:t>
            </a:r>
          </a:p>
          <a:p>
            <a:pPr indent="143510" algn="just" fontAlgn="base" latinLnBrk="1">
              <a:lnSpc>
                <a:spcPct val="150000"/>
              </a:lnSpc>
            </a:pPr>
            <a:endParaRPr lang="en-US" altLang="ko-KR" sz="2200" b="1" kern="0" dirty="0">
              <a:solidFill>
                <a:srgbClr val="000000"/>
              </a:solidFill>
              <a:latin typeface="바탕" panose="02030600000101010101" pitchFamily="18" charset="-127"/>
              <a:ea typeface="바탕" panose="02030600000101010101" pitchFamily="18" charset="-127"/>
              <a:cs typeface="Times New Roman" panose="02020603050405020304" pitchFamily="18" charset="0"/>
            </a:endParaRPr>
          </a:p>
          <a:p>
            <a:pPr indent="143510" algn="just" fontAlgn="base" latinLnBrk="1">
              <a:lnSpc>
                <a:spcPct val="150000"/>
              </a:lnSpc>
            </a:pPr>
            <a:r>
              <a:rPr lang="en-US" altLang="ko-KR" sz="2200" b="1" kern="0" dirty="0">
                <a:solidFill>
                  <a:srgbClr val="000000"/>
                </a:solidFill>
                <a:latin typeface="바탕" panose="02030600000101010101" pitchFamily="18" charset="-127"/>
                <a:ea typeface="바탕" panose="02030600000101010101" pitchFamily="18" charset="-127"/>
                <a:cs typeface="Times New Roman" panose="02020603050405020304" pitchFamily="18" charset="0"/>
              </a:rPr>
              <a:t>The table on the right shows the current consumed. Current consumption means the average current when the module operates, and the maximum current when cut-off means the minimum current that can operate the module. When only the APP operates, the minimum supply voltage is 5v, the minimum supply current is 40mA, and the minimum power is 0.2W. Since the maximum power that can be supplied when using a solar panel is up to 0.3W, APP can be supplied only through energy harvesting. However, when operating HC-06 simultaneously, the minimum power is 0.36W, which is less than the maximum power supplied. Therefore, energy is supplied from Cap.</a:t>
            </a:r>
          </a:p>
        </p:txBody>
      </p:sp>
      <p:sp>
        <p:nvSpPr>
          <p:cNvPr id="12" name="내용 개체 틀 2">
            <a:extLst>
              <a:ext uri="{FF2B5EF4-FFF2-40B4-BE49-F238E27FC236}">
                <a16:creationId xmlns:a16="http://schemas.microsoft.com/office/drawing/2014/main" id="{13469701-1055-8CC3-D5B4-A0049DE858D8}"/>
              </a:ext>
            </a:extLst>
          </p:cNvPr>
          <p:cNvSpPr txBox="1">
            <a:spLocks/>
          </p:cNvSpPr>
          <p:nvPr/>
        </p:nvSpPr>
        <p:spPr>
          <a:xfrm>
            <a:off x="3685152" y="31188035"/>
            <a:ext cx="10921387" cy="4910673"/>
          </a:xfrm>
          <a:prstGeom prst="rect">
            <a:avLst/>
          </a:prstGeom>
        </p:spPr>
        <p:txBody>
          <a:bodyPr vert="horz" lIns="91440" tIns="45720" rIns="91440" bIns="45720" rtlCol="0">
            <a:noAutofit/>
          </a:bodyPr>
          <a:lstStyle/>
          <a:p>
            <a:pPr marR="0" lvl="0" algn="l" defTabSz="914400" rtl="0" eaLnBrk="1" fontAlgn="auto" latinLnBrk="1" hangingPunct="1">
              <a:lnSpc>
                <a:spcPct val="120000"/>
              </a:lnSpc>
              <a:spcBef>
                <a:spcPct val="20000"/>
              </a:spcBef>
              <a:spcAft>
                <a:spcPts val="0"/>
              </a:spcAft>
              <a:buClrTx/>
              <a:buSzTx/>
              <a:tabLst/>
              <a:defRPr/>
            </a:pPr>
            <a:r>
              <a:rPr kumimoji="0" lang="en-US" altLang="ko-KR" sz="3200" b="1" i="0" u="none" strike="noStrike" kern="1200" cap="none" spc="0" normalizeH="0" baseline="0" noProof="0" dirty="0">
                <a:ln>
                  <a:noFill/>
                </a:ln>
                <a:solidFill>
                  <a:schemeClr val="tx1"/>
                </a:solidFill>
                <a:effectLst/>
                <a:uLnTx/>
                <a:uFillTx/>
                <a:latin typeface="바탕" panose="02030600000101010101" pitchFamily="18" charset="-127"/>
                <a:ea typeface="바탕" panose="02030600000101010101" pitchFamily="18" charset="-127"/>
                <a:cs typeface="Times New Roman" panose="02020603050405020304" pitchFamily="18" charset="0"/>
              </a:rPr>
              <a:t>3. Operation Verification</a:t>
            </a:r>
          </a:p>
          <a:p>
            <a:pPr marR="0" lvl="0" algn="l" defTabSz="914400" rtl="0" eaLnBrk="1" fontAlgn="auto" latinLnBrk="1" hangingPunct="1">
              <a:lnSpc>
                <a:spcPct val="150000"/>
              </a:lnSpc>
              <a:spcBef>
                <a:spcPct val="20000"/>
              </a:spcBef>
              <a:spcAft>
                <a:spcPts val="0"/>
              </a:spcAft>
              <a:buClrTx/>
              <a:buSzTx/>
              <a:tabLst/>
              <a:defRPr/>
            </a:pPr>
            <a:r>
              <a:rPr kumimoji="0" lang="en-US" altLang="ko-KR" sz="2200" b="1" i="0" u="none" strike="noStrike" kern="1200" cap="none" spc="0" normalizeH="0" baseline="0" noProof="0" dirty="0">
                <a:ln>
                  <a:noFill/>
                </a:ln>
                <a:solidFill>
                  <a:schemeClr val="tx1"/>
                </a:solidFill>
                <a:effectLst/>
                <a:uLnTx/>
                <a:uFillTx/>
                <a:latin typeface="바탕" panose="02030600000101010101" pitchFamily="18" charset="-127"/>
                <a:ea typeface="바탕" panose="02030600000101010101" pitchFamily="18" charset="-127"/>
                <a:cs typeface="Times New Roman" panose="02020603050405020304" pitchFamily="18" charset="0"/>
              </a:rPr>
              <a:t>As shown in the figure, power is supplied through the PV cell, and power and switch are controlled through the FPGA. Depending on the switch, whether the application is running or not is determined.</a:t>
            </a:r>
          </a:p>
          <a:p>
            <a:pPr marR="0" lvl="0" algn="l" defTabSz="914400" rtl="0" eaLnBrk="1" fontAlgn="auto" latinLnBrk="1" hangingPunct="1">
              <a:lnSpc>
                <a:spcPct val="150000"/>
              </a:lnSpc>
              <a:spcBef>
                <a:spcPct val="20000"/>
              </a:spcBef>
              <a:spcAft>
                <a:spcPts val="0"/>
              </a:spcAft>
              <a:buClrTx/>
              <a:buSzTx/>
              <a:tabLst/>
              <a:defRPr/>
            </a:pPr>
            <a:r>
              <a:rPr kumimoji="0" lang="en-US" altLang="ko-KR" sz="2200" b="1" i="0" u="none" strike="noStrike" kern="1200" cap="none" spc="0" normalizeH="0" baseline="0" noProof="0" dirty="0">
                <a:ln>
                  <a:noFill/>
                </a:ln>
                <a:solidFill>
                  <a:schemeClr val="tx1"/>
                </a:solidFill>
                <a:effectLst/>
                <a:uLnTx/>
                <a:uFillTx/>
                <a:latin typeface="바탕" panose="02030600000101010101" pitchFamily="18" charset="-127"/>
                <a:ea typeface="바탕" panose="02030600000101010101" pitchFamily="18" charset="-127"/>
                <a:cs typeface="Times New Roman" panose="02020603050405020304" pitchFamily="18" charset="0"/>
              </a:rPr>
              <a:t>Based on the result of measuring the voltage value and time of Cap in Active mode and High mode, it was confirmed that 60mA, which is the current that both APP and BT module can operate, is supplied according to the cap's current formula as shown in the table. The FPGA board used Xilinx's Spartan 6 Evaluation Board, and through the results, it was confirmed that the value was well delivered.</a:t>
            </a:r>
            <a:endParaRPr lang="ko-KR" altLang="en-US" sz="2200" b="1" kern="0" spc="0" dirty="0">
              <a:solidFill>
                <a:srgbClr val="000000"/>
              </a:solidFill>
              <a:effectLst/>
              <a:latin typeface="바탕" panose="02030600000101010101" pitchFamily="18" charset="-127"/>
              <a:ea typeface="바탕" panose="02030600000101010101" pitchFamily="18" charset="-127"/>
              <a:cs typeface="Times New Roman" panose="02020603050405020304" pitchFamily="18" charset="0"/>
            </a:endParaRPr>
          </a:p>
        </p:txBody>
      </p:sp>
      <p:sp>
        <p:nvSpPr>
          <p:cNvPr id="15" name="내용 개체 틀 2">
            <a:extLst>
              <a:ext uri="{FF2B5EF4-FFF2-40B4-BE49-F238E27FC236}">
                <a16:creationId xmlns:a16="http://schemas.microsoft.com/office/drawing/2014/main" id="{F6BFD1CD-0BB8-839B-3B61-595991672DCD}"/>
              </a:ext>
            </a:extLst>
          </p:cNvPr>
          <p:cNvSpPr txBox="1">
            <a:spLocks/>
          </p:cNvSpPr>
          <p:nvPr/>
        </p:nvSpPr>
        <p:spPr>
          <a:xfrm>
            <a:off x="3685152" y="36925251"/>
            <a:ext cx="22999121" cy="4899924"/>
          </a:xfrm>
          <a:prstGeom prst="rect">
            <a:avLst/>
          </a:prstGeom>
        </p:spPr>
        <p:txBody>
          <a:bodyPr vert="horz" lIns="91440" tIns="45720" rIns="91440" bIns="45720" rtlCol="0">
            <a:normAutofit fontScale="32500" lnSpcReduction="20000"/>
          </a:bodyPr>
          <a:lstStyle/>
          <a:p>
            <a:pPr marR="0" lvl="0" algn="l" defTabSz="914400" rtl="0" eaLnBrk="1" fontAlgn="auto" latinLnBrk="1" hangingPunct="1">
              <a:lnSpc>
                <a:spcPct val="120000"/>
              </a:lnSpc>
              <a:spcBef>
                <a:spcPct val="20000"/>
              </a:spcBef>
              <a:spcAft>
                <a:spcPts val="0"/>
              </a:spcAft>
              <a:buClrTx/>
              <a:buSzTx/>
              <a:tabLst/>
              <a:defRPr/>
            </a:pPr>
            <a:r>
              <a:rPr lang="en-US" altLang="ko-KR" sz="9500" b="1" dirty="0">
                <a:latin typeface="바탕" panose="02030600000101010101" pitchFamily="18" charset="-127"/>
                <a:ea typeface="바탕" panose="02030600000101010101" pitchFamily="18" charset="-127"/>
                <a:cs typeface="Times New Roman" panose="02020603050405020304" pitchFamily="18" charset="0"/>
              </a:rPr>
              <a:t>Conclusion</a:t>
            </a:r>
          </a:p>
          <a:p>
            <a:pPr marR="0" lvl="0" algn="l" defTabSz="914400" rtl="0" eaLnBrk="1" fontAlgn="auto" latinLnBrk="1" hangingPunct="1">
              <a:lnSpc>
                <a:spcPct val="120000"/>
              </a:lnSpc>
              <a:spcBef>
                <a:spcPct val="20000"/>
              </a:spcBef>
              <a:spcAft>
                <a:spcPts val="0"/>
              </a:spcAft>
              <a:buClrTx/>
              <a:buSzTx/>
              <a:tabLst/>
              <a:defRPr/>
            </a:pPr>
            <a:endParaRPr lang="en-US" altLang="ko-KR" sz="4000" b="1" dirty="0">
              <a:latin typeface="바탕" panose="02030600000101010101" pitchFamily="18" charset="-127"/>
              <a:ea typeface="바탕" panose="02030600000101010101" pitchFamily="18" charset="-127"/>
              <a:cs typeface="Times New Roman" panose="02020603050405020304" pitchFamily="18" charset="0"/>
            </a:endParaRPr>
          </a:p>
          <a:p>
            <a:pPr marR="0" lvl="0" algn="l" defTabSz="914400" rtl="0" eaLnBrk="1" fontAlgn="auto" latinLnBrk="1" hangingPunct="1">
              <a:lnSpc>
                <a:spcPct val="170000"/>
              </a:lnSpc>
              <a:spcBef>
                <a:spcPct val="20000"/>
              </a:spcBef>
              <a:spcAft>
                <a:spcPts val="0"/>
              </a:spcAft>
              <a:buClrTx/>
              <a:buSzTx/>
              <a:tabLst/>
              <a:defRPr/>
            </a:pPr>
            <a:r>
              <a:rPr lang="en-US" altLang="ko-KR" sz="6800" b="1" dirty="0">
                <a:latin typeface="바탕" panose="02030600000101010101" pitchFamily="18" charset="-127"/>
                <a:ea typeface="바탕" panose="02030600000101010101" pitchFamily="18" charset="-127"/>
                <a:cs typeface="Times New Roman" panose="02020603050405020304" pitchFamily="18" charset="0"/>
              </a:rPr>
              <a:t> </a:t>
            </a:r>
            <a:r>
              <a:rPr lang="en-US" altLang="ko-KR" sz="6200" b="1" dirty="0">
                <a:latin typeface="바탕" panose="02030600000101010101" pitchFamily="18" charset="-127"/>
                <a:ea typeface="바탕" panose="02030600000101010101" pitchFamily="18" charset="-127"/>
                <a:cs typeface="Times New Roman" panose="02020603050405020304" pitchFamily="18" charset="0"/>
              </a:rPr>
              <a:t> In this paper, MPPT is used to control the amount of power coming in through energy harvesting, and the switch control unit analyzes the amount of power using probes and stacks to control non-volatile applications to operate in accordance with the power. It is designed to be stored as an energy storage device or supplied to APP. And the proposed switch system was checked for each mode, and High Performance mode is possible for 21.1 </a:t>
            </a:r>
            <a:r>
              <a:rPr lang="en-US" altLang="ko-KR" sz="6200" b="1" dirty="0" err="1">
                <a:latin typeface="바탕" panose="02030600000101010101" pitchFamily="18" charset="-127"/>
                <a:ea typeface="바탕" panose="02030600000101010101" pitchFamily="18" charset="-127"/>
                <a:cs typeface="Times New Roman" panose="02020603050405020304" pitchFamily="18" charset="0"/>
              </a:rPr>
              <a:t>ms.</a:t>
            </a:r>
            <a:r>
              <a:rPr lang="en-US" altLang="ko-KR" sz="6200" b="1" dirty="0">
                <a:latin typeface="바탕" panose="02030600000101010101" pitchFamily="18" charset="-127"/>
                <a:ea typeface="바탕" panose="02030600000101010101" pitchFamily="18" charset="-127"/>
                <a:cs typeface="Times New Roman" panose="02020603050405020304" pitchFamily="18" charset="0"/>
              </a:rPr>
              <a:t> However, it is expected that the operation time of High Performance mode can be increased by increasing the size of the capacity.</a:t>
            </a:r>
          </a:p>
          <a:p>
            <a:pPr marR="0" lvl="0" algn="l" defTabSz="914400" rtl="0" eaLnBrk="1" fontAlgn="auto" latinLnBrk="1" hangingPunct="1">
              <a:lnSpc>
                <a:spcPct val="170000"/>
              </a:lnSpc>
              <a:spcBef>
                <a:spcPct val="20000"/>
              </a:spcBef>
              <a:spcAft>
                <a:spcPts val="0"/>
              </a:spcAft>
              <a:buClrTx/>
              <a:buSzTx/>
              <a:tabLst/>
              <a:defRPr/>
            </a:pPr>
            <a:r>
              <a:rPr lang="en-US" altLang="ko-KR" sz="6200" b="1" dirty="0">
                <a:latin typeface="바탕" panose="02030600000101010101" pitchFamily="18" charset="-127"/>
                <a:ea typeface="바탕" panose="02030600000101010101" pitchFamily="18" charset="-127"/>
                <a:cs typeface="Times New Roman" panose="02020603050405020304" pitchFamily="18" charset="0"/>
              </a:rPr>
              <a:t>In the future, we plan to design a switch control unit to understand the power fluctuation and check if it is sufficient to operate in each mode. By using the proposed high-power energy harvesting system to drive high-power applications such as wireless communication, it is expected that the range of energy harvesting for high-power systems can be expanded.</a:t>
            </a:r>
            <a:endParaRPr lang="ko-KR" altLang="en-US" sz="6200" b="1" kern="0" spc="0" dirty="0">
              <a:solidFill>
                <a:srgbClr val="000000"/>
              </a:solidFill>
              <a:effectLst/>
              <a:latin typeface="바탕" panose="02030600000101010101" pitchFamily="18" charset="-127"/>
              <a:ea typeface="바탕" panose="02030600000101010101" pitchFamily="18" charset="-127"/>
              <a:cs typeface="Times New Roman" panose="02020603050405020304" pitchFamily="18" charset="0"/>
            </a:endParaRPr>
          </a:p>
        </p:txBody>
      </p:sp>
      <p:pic>
        <p:nvPicPr>
          <p:cNvPr id="29" name="그림 28">
            <a:extLst>
              <a:ext uri="{FF2B5EF4-FFF2-40B4-BE49-F238E27FC236}">
                <a16:creationId xmlns:a16="http://schemas.microsoft.com/office/drawing/2014/main" id="{68915D14-360F-3275-BFF6-9580D7ED8C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609601" y="15697028"/>
            <a:ext cx="10476230" cy="6273243"/>
          </a:xfrm>
          <a:prstGeom prst="rect">
            <a:avLst/>
          </a:prstGeom>
          <a:noFill/>
        </p:spPr>
      </p:pic>
      <p:pic>
        <p:nvPicPr>
          <p:cNvPr id="31" name="그림 30">
            <a:extLst>
              <a:ext uri="{FF2B5EF4-FFF2-40B4-BE49-F238E27FC236}">
                <a16:creationId xmlns:a16="http://schemas.microsoft.com/office/drawing/2014/main" id="{A3EDB05C-B50D-B73F-212B-511B59FDA90C}"/>
              </a:ext>
            </a:extLst>
          </p:cNvPr>
          <p:cNvPicPr>
            <a:picLocks noChangeAspect="1"/>
          </p:cNvPicPr>
          <p:nvPr/>
        </p:nvPicPr>
        <p:blipFill>
          <a:blip r:embed="rId3" cstate="print">
            <a:extLst>
              <a:ext uri="{28A0092B-C50C-407E-A947-70E740481C1C}">
                <a14:useLocalDpi xmlns:a14="http://schemas.microsoft.com/office/drawing/2010/main" val="0"/>
              </a:ext>
            </a:extLst>
          </a:blip>
          <a:srcRect l="795" r="369"/>
          <a:stretch>
            <a:fillRect/>
          </a:stretch>
        </p:blipFill>
        <p:spPr bwMode="auto">
          <a:xfrm>
            <a:off x="15137606" y="22926745"/>
            <a:ext cx="6341331" cy="6263532"/>
          </a:xfrm>
          <a:prstGeom prst="rect">
            <a:avLst/>
          </a:prstGeom>
          <a:noFill/>
        </p:spPr>
      </p:pic>
      <p:pic>
        <p:nvPicPr>
          <p:cNvPr id="44" name="그림 43" descr="텍스트이(가) 표시된 사진&#10;&#10;자동 생성된 설명">
            <a:extLst>
              <a:ext uri="{FF2B5EF4-FFF2-40B4-BE49-F238E27FC236}">
                <a16:creationId xmlns:a16="http://schemas.microsoft.com/office/drawing/2014/main" id="{9AE19FA5-1E0D-A947-2AB9-A8E5A589E7B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56959" y="29539188"/>
            <a:ext cx="5922199" cy="3297695"/>
          </a:xfrm>
          <a:prstGeom prst="rect">
            <a:avLst/>
          </a:prstGeom>
          <a:noFill/>
        </p:spPr>
      </p:pic>
      <p:pic>
        <p:nvPicPr>
          <p:cNvPr id="45" name="그림 44">
            <a:extLst>
              <a:ext uri="{FF2B5EF4-FFF2-40B4-BE49-F238E27FC236}">
                <a16:creationId xmlns:a16="http://schemas.microsoft.com/office/drawing/2014/main" id="{8A1E2B8B-F2D8-3673-6BCC-1EF23956018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83096" y="32885402"/>
            <a:ext cx="5869927" cy="3566046"/>
          </a:xfrm>
          <a:prstGeom prst="rect">
            <a:avLst/>
          </a:prstGeom>
          <a:noFill/>
        </p:spPr>
      </p:pic>
      <p:pic>
        <p:nvPicPr>
          <p:cNvPr id="9" name="그림 8">
            <a:extLst>
              <a:ext uri="{FF2B5EF4-FFF2-40B4-BE49-F238E27FC236}">
                <a16:creationId xmlns:a16="http://schemas.microsoft.com/office/drawing/2014/main" id="{89AA7005-6F6C-0087-59E2-4D9FC4A2E31F}"/>
              </a:ext>
            </a:extLst>
          </p:cNvPr>
          <p:cNvPicPr>
            <a:picLocks noChangeAspect="1"/>
          </p:cNvPicPr>
          <p:nvPr/>
        </p:nvPicPr>
        <p:blipFill>
          <a:blip r:embed="rId6"/>
          <a:stretch>
            <a:fillRect/>
          </a:stretch>
        </p:blipFill>
        <p:spPr>
          <a:xfrm>
            <a:off x="15205734" y="30146751"/>
            <a:ext cx="6416409" cy="5956160"/>
          </a:xfrm>
          <a:prstGeom prst="rect">
            <a:avLst/>
          </a:prstGeom>
        </p:spPr>
      </p:pic>
      <p:graphicFrame>
        <p:nvGraphicFramePr>
          <p:cNvPr id="11" name="표 10">
            <a:extLst>
              <a:ext uri="{FF2B5EF4-FFF2-40B4-BE49-F238E27FC236}">
                <a16:creationId xmlns:a16="http://schemas.microsoft.com/office/drawing/2014/main" id="{8164686E-232C-BE0F-7A41-74F654F58889}"/>
              </a:ext>
            </a:extLst>
          </p:cNvPr>
          <p:cNvGraphicFramePr>
            <a:graphicFrameLocks noGrp="1"/>
          </p:cNvGraphicFramePr>
          <p:nvPr>
            <p:extLst>
              <p:ext uri="{D42A27DB-BD31-4B8C-83A1-F6EECF244321}">
                <p14:modId xmlns:p14="http://schemas.microsoft.com/office/powerpoint/2010/main" val="283514277"/>
              </p:ext>
            </p:extLst>
          </p:nvPr>
        </p:nvGraphicFramePr>
        <p:xfrm>
          <a:off x="21589921" y="25721806"/>
          <a:ext cx="5595446" cy="2759181"/>
        </p:xfrm>
        <a:graphic>
          <a:graphicData uri="http://schemas.openxmlformats.org/drawingml/2006/table">
            <a:tbl>
              <a:tblPr/>
              <a:tblGrid>
                <a:gridCol w="2657232">
                  <a:extLst>
                    <a:ext uri="{9D8B030D-6E8A-4147-A177-3AD203B41FA5}">
                      <a16:colId xmlns:a16="http://schemas.microsoft.com/office/drawing/2014/main" val="4213664695"/>
                    </a:ext>
                  </a:extLst>
                </a:gridCol>
                <a:gridCol w="1469107">
                  <a:extLst>
                    <a:ext uri="{9D8B030D-6E8A-4147-A177-3AD203B41FA5}">
                      <a16:colId xmlns:a16="http://schemas.microsoft.com/office/drawing/2014/main" val="2310780259"/>
                    </a:ext>
                  </a:extLst>
                </a:gridCol>
                <a:gridCol w="1469107">
                  <a:extLst>
                    <a:ext uri="{9D8B030D-6E8A-4147-A177-3AD203B41FA5}">
                      <a16:colId xmlns:a16="http://schemas.microsoft.com/office/drawing/2014/main" val="431121577"/>
                    </a:ext>
                  </a:extLst>
                </a:gridCol>
              </a:tblGrid>
              <a:tr h="1363057">
                <a:tc>
                  <a:txBody>
                    <a:bodyPr/>
                    <a:lstStyle/>
                    <a:p>
                      <a:pPr marL="7620" marR="0" indent="0" algn="ctr" fontAlgn="base" latinLnBrk="0">
                        <a:lnSpc>
                          <a:spcPct val="150000"/>
                        </a:lnSpc>
                        <a:spcBef>
                          <a:spcPts val="0"/>
                        </a:spcBef>
                        <a:spcAft>
                          <a:spcPts val="0"/>
                        </a:spcAft>
                      </a:pPr>
                      <a:endParaRPr lang="ko-KR" altLang="en-US" sz="2400" kern="0" spc="0" dirty="0">
                        <a:solidFill>
                          <a:srgbClr val="000000"/>
                        </a:solidFill>
                        <a:effectLst/>
                        <a:latin typeface="Times New Roman" panose="02020603050405020304" pitchFamily="18" charset="0"/>
                      </a:endParaRPr>
                    </a:p>
                  </a:txBody>
                  <a:tcPr marL="64770" marR="64770" marT="17907" marB="17907" anchor="ctr">
                    <a:lnL>
                      <a:noFill/>
                    </a:lnL>
                    <a:lnR w="7112" cap="flat" cmpd="sng" algn="ctr">
                      <a:solidFill>
                        <a:srgbClr val="0A0000"/>
                      </a:solidFill>
                      <a:prstDash val="solid"/>
                      <a:round/>
                      <a:headEnd type="none" w="med" len="med"/>
                      <a:tailEnd type="none" w="med" len="med"/>
                    </a:lnR>
                    <a:lnT w="25146" cap="flat" cmpd="dbl" algn="ctr">
                      <a:solidFill>
                        <a:srgbClr val="0A0000"/>
                      </a:solidFill>
                      <a:prstDash val="solid"/>
                      <a:round/>
                      <a:headEnd type="none" w="med" len="med"/>
                      <a:tailEnd type="none" w="med" len="med"/>
                    </a:lnT>
                    <a:lnB w="7112" cap="flat" cmpd="sng" algn="ctr">
                      <a:solidFill>
                        <a:srgbClr val="0A0000"/>
                      </a:solidFill>
                      <a:prstDash val="solid"/>
                      <a:round/>
                      <a:headEnd type="none" w="med" len="med"/>
                      <a:tailEnd type="none" w="med" len="med"/>
                    </a:lnB>
                  </a:tcPr>
                </a:tc>
                <a:tc>
                  <a:txBody>
                    <a:bodyPr/>
                    <a:lstStyle/>
                    <a:p>
                      <a:pPr marL="0" marR="0" indent="0" algn="ctr" fontAlgn="base" latinLnBrk="0">
                        <a:lnSpc>
                          <a:spcPct val="150000"/>
                        </a:lnSpc>
                        <a:spcBef>
                          <a:spcPts val="0"/>
                        </a:spcBef>
                        <a:spcAft>
                          <a:spcPts val="0"/>
                        </a:spcAft>
                      </a:pPr>
                      <a:r>
                        <a:rPr lang="en-US" sz="2400" kern="0" spc="0" dirty="0">
                          <a:solidFill>
                            <a:srgbClr val="000000"/>
                          </a:solidFill>
                          <a:effectLst/>
                          <a:latin typeface="한양신명조"/>
                          <a:ea typeface="한양신명조"/>
                        </a:rPr>
                        <a:t>Operating Current</a:t>
                      </a:r>
                      <a:endParaRPr lang="en-US" sz="2400" kern="100" spc="0" dirty="0">
                        <a:solidFill>
                          <a:srgbClr val="000000"/>
                        </a:solidFill>
                        <a:effectLst/>
                        <a:latin typeface="Times New Roman" panose="02020603050405020304" pitchFamily="18" charset="0"/>
                      </a:endParaRPr>
                    </a:p>
                  </a:txBody>
                  <a:tcPr marL="64770" marR="64770" marT="17907" marB="17907">
                    <a:lnL w="7112" cap="flat" cmpd="sng" algn="ctr">
                      <a:solidFill>
                        <a:srgbClr val="0A0000"/>
                      </a:solidFill>
                      <a:prstDash val="solid"/>
                      <a:round/>
                      <a:headEnd type="none" w="med" len="med"/>
                      <a:tailEnd type="none" w="med" len="med"/>
                    </a:lnL>
                    <a:lnR w="7112" cap="flat" cmpd="sng" algn="ctr">
                      <a:solidFill>
                        <a:srgbClr val="0A0000"/>
                      </a:solidFill>
                      <a:prstDash val="solid"/>
                      <a:round/>
                      <a:headEnd type="none" w="med" len="med"/>
                      <a:tailEnd type="none" w="med" len="med"/>
                    </a:lnR>
                    <a:lnT w="25146" cap="flat" cmpd="dbl" algn="ctr">
                      <a:solidFill>
                        <a:srgbClr val="0A0000"/>
                      </a:solidFill>
                      <a:prstDash val="solid"/>
                      <a:round/>
                      <a:headEnd type="none" w="med" len="med"/>
                      <a:tailEnd type="none" w="med" len="med"/>
                    </a:lnT>
                    <a:lnB w="7112" cap="flat" cmpd="sng" algn="ctr">
                      <a:solidFill>
                        <a:srgbClr val="0A0000"/>
                      </a:solidFill>
                      <a:prstDash val="solid"/>
                      <a:round/>
                      <a:headEnd type="none" w="med" len="med"/>
                      <a:tailEnd type="none" w="med" len="med"/>
                    </a:lnB>
                  </a:tcPr>
                </a:tc>
                <a:tc>
                  <a:txBody>
                    <a:bodyPr/>
                    <a:lstStyle/>
                    <a:p>
                      <a:pPr marL="0" marR="0" indent="11430" algn="ctr" fontAlgn="base" latinLnBrk="0">
                        <a:lnSpc>
                          <a:spcPct val="150000"/>
                        </a:lnSpc>
                        <a:spcBef>
                          <a:spcPts val="0"/>
                        </a:spcBef>
                        <a:spcAft>
                          <a:spcPts val="0"/>
                        </a:spcAft>
                      </a:pPr>
                      <a:r>
                        <a:rPr lang="en-US" sz="2400" kern="0" spc="0">
                          <a:solidFill>
                            <a:srgbClr val="000000"/>
                          </a:solidFill>
                          <a:effectLst/>
                          <a:latin typeface="한양신명조"/>
                          <a:ea typeface="한양신명조"/>
                        </a:rPr>
                        <a:t>Cut-off Current</a:t>
                      </a:r>
                      <a:endParaRPr lang="en-US" sz="2400" kern="100" spc="0">
                        <a:solidFill>
                          <a:srgbClr val="000000"/>
                        </a:solidFill>
                        <a:effectLst/>
                        <a:latin typeface="Times New Roman" panose="02020603050405020304" pitchFamily="18" charset="0"/>
                      </a:endParaRPr>
                    </a:p>
                  </a:txBody>
                  <a:tcPr marL="64770" marR="64770" marT="17907" marB="17907">
                    <a:lnL w="7112" cap="flat" cmpd="sng" algn="ctr">
                      <a:solidFill>
                        <a:srgbClr val="0A0000"/>
                      </a:solidFill>
                      <a:prstDash val="solid"/>
                      <a:round/>
                      <a:headEnd type="none" w="med" len="med"/>
                      <a:tailEnd type="none" w="med" len="med"/>
                    </a:lnL>
                    <a:lnR>
                      <a:noFill/>
                    </a:lnR>
                    <a:lnT w="25146" cap="flat" cmpd="dbl" algn="ctr">
                      <a:solidFill>
                        <a:srgbClr val="0A0000"/>
                      </a:solidFill>
                      <a:prstDash val="solid"/>
                      <a:round/>
                      <a:headEnd type="none" w="med" len="med"/>
                      <a:tailEnd type="none" w="med" len="med"/>
                    </a:lnT>
                    <a:lnB w="7112" cap="flat" cmpd="sng" algn="ctr">
                      <a:solidFill>
                        <a:srgbClr val="0A0000"/>
                      </a:solidFill>
                      <a:prstDash val="solid"/>
                      <a:round/>
                      <a:headEnd type="none" w="med" len="med"/>
                      <a:tailEnd type="none" w="med" len="med"/>
                    </a:lnB>
                  </a:tcPr>
                </a:tc>
                <a:extLst>
                  <a:ext uri="{0D108BD9-81ED-4DB2-BD59-A6C34878D82A}">
                    <a16:rowId xmlns:a16="http://schemas.microsoft.com/office/drawing/2014/main" val="2492004470"/>
                  </a:ext>
                </a:extLst>
              </a:tr>
              <a:tr h="698062">
                <a:tc>
                  <a:txBody>
                    <a:bodyPr/>
                    <a:lstStyle/>
                    <a:p>
                      <a:pPr marL="220980" marR="0" indent="-106680" algn="ctr" fontAlgn="base" latinLnBrk="0">
                        <a:lnSpc>
                          <a:spcPct val="150000"/>
                        </a:lnSpc>
                        <a:spcBef>
                          <a:spcPts val="0"/>
                        </a:spcBef>
                        <a:spcAft>
                          <a:spcPts val="0"/>
                        </a:spcAft>
                      </a:pPr>
                      <a:r>
                        <a:rPr lang="en-US" sz="2400" kern="0" spc="0">
                          <a:solidFill>
                            <a:srgbClr val="000000"/>
                          </a:solidFill>
                          <a:effectLst/>
                          <a:latin typeface="한양신명조"/>
                          <a:ea typeface="한양신명조"/>
                        </a:rPr>
                        <a:t>APP : On BT : Off</a:t>
                      </a:r>
                      <a:endParaRPr lang="en-US" sz="2400" kern="100" spc="0">
                        <a:solidFill>
                          <a:srgbClr val="000000"/>
                        </a:solidFill>
                        <a:effectLst/>
                        <a:latin typeface="Times New Roman" panose="02020603050405020304" pitchFamily="18" charset="0"/>
                      </a:endParaRPr>
                    </a:p>
                  </a:txBody>
                  <a:tcPr marL="64770" marR="64770" marT="17907" marB="17907" anchor="ctr">
                    <a:lnL>
                      <a:noFill/>
                    </a:lnL>
                    <a:lnR w="7112" cap="flat" cmpd="sng" algn="ctr">
                      <a:solidFill>
                        <a:srgbClr val="0A0000"/>
                      </a:solidFill>
                      <a:prstDash val="solid"/>
                      <a:round/>
                      <a:headEnd type="none" w="med" len="med"/>
                      <a:tailEnd type="none" w="med" len="med"/>
                    </a:lnR>
                    <a:lnT w="7112" cap="flat" cmpd="sng" algn="ctr">
                      <a:solidFill>
                        <a:srgbClr val="0A0000"/>
                      </a:solidFill>
                      <a:prstDash val="solid"/>
                      <a:round/>
                      <a:headEnd type="none" w="med" len="med"/>
                      <a:tailEnd type="none" w="med" len="med"/>
                    </a:lnT>
                    <a:lnB w="7112" cap="flat" cmpd="sng" algn="ctr">
                      <a:solidFill>
                        <a:srgbClr val="0A0000"/>
                      </a:solidFill>
                      <a:prstDash val="solid"/>
                      <a:round/>
                      <a:headEnd type="none" w="med" len="med"/>
                      <a:tailEnd type="none" w="med" len="med"/>
                    </a:lnB>
                  </a:tcPr>
                </a:tc>
                <a:tc>
                  <a:txBody>
                    <a:bodyPr/>
                    <a:lstStyle/>
                    <a:p>
                      <a:pPr marL="0" marR="0" indent="0" algn="ctr" fontAlgn="base" latinLnBrk="0">
                        <a:lnSpc>
                          <a:spcPct val="150000"/>
                        </a:lnSpc>
                        <a:spcBef>
                          <a:spcPts val="0"/>
                        </a:spcBef>
                        <a:spcAft>
                          <a:spcPts val="0"/>
                        </a:spcAft>
                      </a:pPr>
                      <a:r>
                        <a:rPr lang="en-US" sz="2400" kern="0" spc="0">
                          <a:solidFill>
                            <a:srgbClr val="000000"/>
                          </a:solidFill>
                          <a:effectLst/>
                          <a:latin typeface="한양신명조"/>
                          <a:ea typeface="한양신명조"/>
                        </a:rPr>
                        <a:t>36mA</a:t>
                      </a:r>
                      <a:endParaRPr lang="en-US" sz="2400" kern="100" spc="0">
                        <a:solidFill>
                          <a:srgbClr val="000000"/>
                        </a:solidFill>
                        <a:effectLst/>
                        <a:latin typeface="Times New Roman" panose="02020603050405020304" pitchFamily="18" charset="0"/>
                      </a:endParaRPr>
                    </a:p>
                  </a:txBody>
                  <a:tcPr marL="64770" marR="64770" marT="17907" marB="17907">
                    <a:lnL w="7112" cap="flat" cmpd="sng" algn="ctr">
                      <a:solidFill>
                        <a:srgbClr val="0A0000"/>
                      </a:solidFill>
                      <a:prstDash val="solid"/>
                      <a:round/>
                      <a:headEnd type="none" w="med" len="med"/>
                      <a:tailEnd type="none" w="med" len="med"/>
                    </a:lnL>
                    <a:lnR w="7112" cap="flat" cmpd="sng" algn="ctr">
                      <a:solidFill>
                        <a:srgbClr val="0A0000"/>
                      </a:solidFill>
                      <a:prstDash val="solid"/>
                      <a:round/>
                      <a:headEnd type="none" w="med" len="med"/>
                      <a:tailEnd type="none" w="med" len="med"/>
                    </a:lnR>
                    <a:lnT w="7112" cap="flat" cmpd="sng" algn="ctr">
                      <a:solidFill>
                        <a:srgbClr val="0A0000"/>
                      </a:solidFill>
                      <a:prstDash val="solid"/>
                      <a:round/>
                      <a:headEnd type="none" w="med" len="med"/>
                      <a:tailEnd type="none" w="med" len="med"/>
                    </a:lnT>
                    <a:lnB w="7112" cap="flat" cmpd="sng" algn="ctr">
                      <a:solidFill>
                        <a:srgbClr val="0A0000"/>
                      </a:solidFill>
                      <a:prstDash val="solid"/>
                      <a:round/>
                      <a:headEnd type="none" w="med" len="med"/>
                      <a:tailEnd type="none" w="med" len="med"/>
                    </a:lnB>
                  </a:tcPr>
                </a:tc>
                <a:tc>
                  <a:txBody>
                    <a:bodyPr/>
                    <a:lstStyle/>
                    <a:p>
                      <a:pPr marL="0" marR="0" indent="11430" algn="ctr" fontAlgn="base" latinLnBrk="0">
                        <a:lnSpc>
                          <a:spcPct val="150000"/>
                        </a:lnSpc>
                        <a:spcBef>
                          <a:spcPts val="0"/>
                        </a:spcBef>
                        <a:spcAft>
                          <a:spcPts val="0"/>
                        </a:spcAft>
                      </a:pPr>
                      <a:r>
                        <a:rPr lang="en-US" sz="2400" kern="0" spc="0" dirty="0">
                          <a:solidFill>
                            <a:srgbClr val="000000"/>
                          </a:solidFill>
                          <a:effectLst/>
                          <a:latin typeface="한양신명조"/>
                          <a:ea typeface="한양신명조"/>
                        </a:rPr>
                        <a:t>40mA</a:t>
                      </a:r>
                      <a:endParaRPr lang="en-US" sz="2400" kern="100" spc="0" dirty="0">
                        <a:solidFill>
                          <a:srgbClr val="000000"/>
                        </a:solidFill>
                        <a:effectLst/>
                        <a:latin typeface="Times New Roman" panose="02020603050405020304" pitchFamily="18" charset="0"/>
                      </a:endParaRPr>
                    </a:p>
                  </a:txBody>
                  <a:tcPr marL="64770" marR="64770" marT="17907" marB="17907">
                    <a:lnL w="7112" cap="flat" cmpd="sng" algn="ctr">
                      <a:solidFill>
                        <a:srgbClr val="0A0000"/>
                      </a:solidFill>
                      <a:prstDash val="solid"/>
                      <a:round/>
                      <a:headEnd type="none" w="med" len="med"/>
                      <a:tailEnd type="none" w="med" len="med"/>
                    </a:lnL>
                    <a:lnR>
                      <a:noFill/>
                    </a:lnR>
                    <a:lnT w="7112" cap="flat" cmpd="sng" algn="ctr">
                      <a:solidFill>
                        <a:srgbClr val="0A0000"/>
                      </a:solidFill>
                      <a:prstDash val="solid"/>
                      <a:round/>
                      <a:headEnd type="none" w="med" len="med"/>
                      <a:tailEnd type="none" w="med" len="med"/>
                    </a:lnT>
                    <a:lnB w="7112" cap="flat" cmpd="sng" algn="ctr">
                      <a:solidFill>
                        <a:srgbClr val="0A0000"/>
                      </a:solidFill>
                      <a:prstDash val="solid"/>
                      <a:round/>
                      <a:headEnd type="none" w="med" len="med"/>
                      <a:tailEnd type="none" w="med" len="med"/>
                    </a:lnB>
                  </a:tcPr>
                </a:tc>
                <a:extLst>
                  <a:ext uri="{0D108BD9-81ED-4DB2-BD59-A6C34878D82A}">
                    <a16:rowId xmlns:a16="http://schemas.microsoft.com/office/drawing/2014/main" val="3961745348"/>
                  </a:ext>
                </a:extLst>
              </a:tr>
              <a:tr h="698062">
                <a:tc>
                  <a:txBody>
                    <a:bodyPr/>
                    <a:lstStyle/>
                    <a:p>
                      <a:pPr marL="220980" marR="0" indent="-106680" algn="ctr" fontAlgn="base" latinLnBrk="0">
                        <a:lnSpc>
                          <a:spcPct val="150000"/>
                        </a:lnSpc>
                        <a:spcBef>
                          <a:spcPts val="0"/>
                        </a:spcBef>
                        <a:spcAft>
                          <a:spcPts val="0"/>
                        </a:spcAft>
                      </a:pPr>
                      <a:r>
                        <a:rPr lang="en-US" sz="2400" kern="0" spc="0" dirty="0">
                          <a:solidFill>
                            <a:srgbClr val="000000"/>
                          </a:solidFill>
                          <a:effectLst/>
                          <a:latin typeface="한양신명조"/>
                          <a:ea typeface="한양신명조"/>
                        </a:rPr>
                        <a:t>APP : On BT : On</a:t>
                      </a:r>
                      <a:endParaRPr lang="en-US" sz="2400" kern="100" spc="0" dirty="0">
                        <a:solidFill>
                          <a:srgbClr val="000000"/>
                        </a:solidFill>
                        <a:effectLst/>
                        <a:latin typeface="Times New Roman" panose="02020603050405020304" pitchFamily="18" charset="0"/>
                      </a:endParaRPr>
                    </a:p>
                  </a:txBody>
                  <a:tcPr marL="64770" marR="64770" marT="17907" marB="17907" anchor="ctr">
                    <a:lnL>
                      <a:noFill/>
                    </a:lnL>
                    <a:lnR w="7112" cap="flat" cmpd="sng" algn="ctr">
                      <a:solidFill>
                        <a:srgbClr val="0A0000"/>
                      </a:solidFill>
                      <a:prstDash val="solid"/>
                      <a:round/>
                      <a:headEnd type="none" w="med" len="med"/>
                      <a:tailEnd type="none" w="med" len="med"/>
                    </a:lnR>
                    <a:lnT w="7112" cap="flat" cmpd="sng" algn="ctr">
                      <a:solidFill>
                        <a:srgbClr val="0A0000"/>
                      </a:solidFill>
                      <a:prstDash val="solid"/>
                      <a:round/>
                      <a:headEnd type="none" w="med" len="med"/>
                      <a:tailEnd type="none" w="med" len="med"/>
                    </a:lnT>
                    <a:lnB w="25146" cap="flat" cmpd="dbl" algn="ctr">
                      <a:solidFill>
                        <a:srgbClr val="0A0000"/>
                      </a:solidFill>
                      <a:prstDash val="solid"/>
                      <a:round/>
                      <a:headEnd type="none" w="med" len="med"/>
                      <a:tailEnd type="none" w="med" len="med"/>
                    </a:lnB>
                  </a:tcPr>
                </a:tc>
                <a:tc>
                  <a:txBody>
                    <a:bodyPr/>
                    <a:lstStyle/>
                    <a:p>
                      <a:pPr marL="0" marR="0" indent="0" algn="ctr" fontAlgn="base" latinLnBrk="0">
                        <a:lnSpc>
                          <a:spcPct val="150000"/>
                        </a:lnSpc>
                        <a:spcBef>
                          <a:spcPts val="0"/>
                        </a:spcBef>
                        <a:spcAft>
                          <a:spcPts val="0"/>
                        </a:spcAft>
                      </a:pPr>
                      <a:r>
                        <a:rPr lang="en-US" sz="2400" kern="0" spc="0" dirty="0">
                          <a:solidFill>
                            <a:srgbClr val="000000"/>
                          </a:solidFill>
                          <a:effectLst/>
                          <a:latin typeface="한양신명조"/>
                          <a:ea typeface="한양신명조"/>
                        </a:rPr>
                        <a:t>60mA</a:t>
                      </a:r>
                      <a:endParaRPr lang="en-US" sz="2400" kern="100" spc="0" dirty="0">
                        <a:solidFill>
                          <a:srgbClr val="000000"/>
                        </a:solidFill>
                        <a:effectLst/>
                        <a:latin typeface="Times New Roman" panose="02020603050405020304" pitchFamily="18" charset="0"/>
                      </a:endParaRPr>
                    </a:p>
                  </a:txBody>
                  <a:tcPr marL="64770" marR="64770" marT="17907" marB="17907">
                    <a:lnL w="7112" cap="flat" cmpd="sng" algn="ctr">
                      <a:solidFill>
                        <a:srgbClr val="0A0000"/>
                      </a:solidFill>
                      <a:prstDash val="solid"/>
                      <a:round/>
                      <a:headEnd type="none" w="med" len="med"/>
                      <a:tailEnd type="none" w="med" len="med"/>
                    </a:lnL>
                    <a:lnR w="7112" cap="flat" cmpd="sng" algn="ctr">
                      <a:solidFill>
                        <a:srgbClr val="0A0000"/>
                      </a:solidFill>
                      <a:prstDash val="solid"/>
                      <a:round/>
                      <a:headEnd type="none" w="med" len="med"/>
                      <a:tailEnd type="none" w="med" len="med"/>
                    </a:lnR>
                    <a:lnT w="7112" cap="flat" cmpd="sng" algn="ctr">
                      <a:solidFill>
                        <a:srgbClr val="0A0000"/>
                      </a:solidFill>
                      <a:prstDash val="solid"/>
                      <a:round/>
                      <a:headEnd type="none" w="med" len="med"/>
                      <a:tailEnd type="none" w="med" len="med"/>
                    </a:lnT>
                    <a:lnB w="25146" cap="flat" cmpd="dbl" algn="ctr">
                      <a:solidFill>
                        <a:srgbClr val="0A0000"/>
                      </a:solidFill>
                      <a:prstDash val="solid"/>
                      <a:round/>
                      <a:headEnd type="none" w="med" len="med"/>
                      <a:tailEnd type="none" w="med" len="med"/>
                    </a:lnB>
                  </a:tcPr>
                </a:tc>
                <a:tc>
                  <a:txBody>
                    <a:bodyPr/>
                    <a:lstStyle/>
                    <a:p>
                      <a:pPr marL="0" marR="0" indent="11430" algn="ctr" fontAlgn="base" latinLnBrk="0">
                        <a:lnSpc>
                          <a:spcPct val="150000"/>
                        </a:lnSpc>
                        <a:spcBef>
                          <a:spcPts val="0"/>
                        </a:spcBef>
                        <a:spcAft>
                          <a:spcPts val="0"/>
                        </a:spcAft>
                      </a:pPr>
                      <a:r>
                        <a:rPr lang="en-US" sz="2400" kern="0" spc="0" dirty="0">
                          <a:solidFill>
                            <a:srgbClr val="000000"/>
                          </a:solidFill>
                          <a:effectLst/>
                          <a:latin typeface="한양신명조"/>
                          <a:ea typeface="한양신명조"/>
                        </a:rPr>
                        <a:t>80mA</a:t>
                      </a:r>
                      <a:endParaRPr lang="en-US" sz="2400" kern="100" spc="0" dirty="0">
                        <a:solidFill>
                          <a:srgbClr val="000000"/>
                        </a:solidFill>
                        <a:effectLst/>
                        <a:latin typeface="Times New Roman" panose="02020603050405020304" pitchFamily="18" charset="0"/>
                      </a:endParaRPr>
                    </a:p>
                  </a:txBody>
                  <a:tcPr marL="64770" marR="64770" marT="17907" marB="17907">
                    <a:lnL w="7112" cap="flat" cmpd="sng" algn="ctr">
                      <a:solidFill>
                        <a:srgbClr val="0A0000"/>
                      </a:solidFill>
                      <a:prstDash val="solid"/>
                      <a:round/>
                      <a:headEnd type="none" w="med" len="med"/>
                      <a:tailEnd type="none" w="med" len="med"/>
                    </a:lnL>
                    <a:lnR>
                      <a:noFill/>
                    </a:lnR>
                    <a:lnT w="7112" cap="flat" cmpd="sng" algn="ctr">
                      <a:solidFill>
                        <a:srgbClr val="0A0000"/>
                      </a:solidFill>
                      <a:prstDash val="solid"/>
                      <a:round/>
                      <a:headEnd type="none" w="med" len="med"/>
                      <a:tailEnd type="none" w="med" len="med"/>
                    </a:lnT>
                    <a:lnB w="25146" cap="flat" cmpd="dbl" algn="ctr">
                      <a:solidFill>
                        <a:srgbClr val="0A0000"/>
                      </a:solidFill>
                      <a:prstDash val="solid"/>
                      <a:round/>
                      <a:headEnd type="none" w="med" len="med"/>
                      <a:tailEnd type="none" w="med" len="med"/>
                    </a:lnB>
                  </a:tcPr>
                </a:tc>
                <a:extLst>
                  <a:ext uri="{0D108BD9-81ED-4DB2-BD59-A6C34878D82A}">
                    <a16:rowId xmlns:a16="http://schemas.microsoft.com/office/drawing/2014/main" val="2213566539"/>
                  </a:ext>
                </a:extLst>
              </a:tr>
            </a:tbl>
          </a:graphicData>
        </a:graphic>
      </p:graphicFrame>
      <p:pic>
        <p:nvPicPr>
          <p:cNvPr id="1026" name="Picture 2">
            <a:extLst>
              <a:ext uri="{FF2B5EF4-FFF2-40B4-BE49-F238E27FC236}">
                <a16:creationId xmlns:a16="http://schemas.microsoft.com/office/drawing/2014/main" id="{320801EC-FDA6-CD36-1B6D-AA5AF2EFB2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62448" y="6803686"/>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347994"/>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디자인 사용자 지정">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1679</TotalTime>
  <Words>863</Words>
  <Application>Microsoft Office PowerPoint</Application>
  <PresentationFormat>사용자 지정</PresentationFormat>
  <Paragraphs>25</Paragraphs>
  <Slides>1</Slides>
  <Notes>0</Notes>
  <HiddenSlides>0</HiddenSlides>
  <MMClips>0</MMClips>
  <ScaleCrop>false</ScaleCrop>
  <HeadingPairs>
    <vt:vector size="6" baseType="variant">
      <vt:variant>
        <vt:lpstr>사용한 글꼴</vt:lpstr>
      </vt:variant>
      <vt:variant>
        <vt:i4>7</vt:i4>
      </vt:variant>
      <vt:variant>
        <vt:lpstr>테마</vt:lpstr>
      </vt:variant>
      <vt:variant>
        <vt:i4>2</vt:i4>
      </vt:variant>
      <vt:variant>
        <vt:lpstr>슬라이드 제목</vt:lpstr>
      </vt:variant>
      <vt:variant>
        <vt:i4>1</vt:i4>
      </vt:variant>
    </vt:vector>
  </HeadingPairs>
  <TitlesOfParts>
    <vt:vector size="10" baseType="lpstr">
      <vt:lpstr>맑은 고딕</vt:lpstr>
      <vt:lpstr>바탕</vt:lpstr>
      <vt:lpstr>한양신명조</vt:lpstr>
      <vt:lpstr>Arial</vt:lpstr>
      <vt:lpstr>Calibri</vt:lpstr>
      <vt:lpstr>Calibri Light</vt:lpstr>
      <vt:lpstr>Times New Roman</vt:lpstr>
      <vt:lpstr>Office 테마</vt:lpstr>
      <vt:lpstr>디자인 사용자 지정</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김 영지</dc:creator>
  <cp:lastModifiedBy>박용수</cp:lastModifiedBy>
  <cp:revision>25</cp:revision>
  <dcterms:created xsi:type="dcterms:W3CDTF">2019-05-23T01:50:43Z</dcterms:created>
  <dcterms:modified xsi:type="dcterms:W3CDTF">2023-06-12T05:50:39Z</dcterms:modified>
</cp:coreProperties>
</file>